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27" r:id="rId2"/>
    <p:sldId id="335" r:id="rId3"/>
    <p:sldId id="308" r:id="rId4"/>
    <p:sldId id="328" r:id="rId5"/>
    <p:sldId id="285" r:id="rId6"/>
    <p:sldId id="329" r:id="rId7"/>
    <p:sldId id="330" r:id="rId8"/>
    <p:sldId id="290" r:id="rId9"/>
    <p:sldId id="277" r:id="rId10"/>
    <p:sldId id="332" r:id="rId11"/>
    <p:sldId id="293" r:id="rId12"/>
    <p:sldId id="337" r:id="rId13"/>
    <p:sldId id="338" r:id="rId14"/>
    <p:sldId id="334" r:id="rId15"/>
    <p:sldId id="306" r:id="rId16"/>
    <p:sldId id="331" r:id="rId1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000"/>
    <a:srgbClr val="F7F7F7"/>
    <a:srgbClr val="FFC108"/>
    <a:srgbClr val="E0E0E0"/>
    <a:srgbClr val="F0F4F8"/>
    <a:srgbClr val="404040"/>
    <a:srgbClr val="EAD8B4"/>
    <a:srgbClr val="E6D1A8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4"/>
    <p:restoredTop sz="94251" autoAdjust="0"/>
  </p:normalViewPr>
  <p:slideViewPr>
    <p:cSldViewPr>
      <p:cViewPr>
        <p:scale>
          <a:sx n="64" d="100"/>
          <a:sy n="64" d="100"/>
        </p:scale>
        <p:origin x="576" y="6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10000"/>
              </a:lnSpc>
            </a:pPr>
            <a:r>
              <a:rPr lang="es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¿Qué tienen en común la tesorería nacional con</a:t>
            </a:r>
          </a:p>
          <a:p>
            <a:pPr algn="l">
              <a:lnSpc>
                <a:spcPct val="110000"/>
              </a:lnSpc>
            </a:pPr>
            <a:r>
              <a:rPr lang="es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una jefa de hogar en condiciones de pobreza?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6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Ya les dimos un puente, ayudémosle a cruzarlo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0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Ya les dimos un puente, ayudémosle a cruzarlo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39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98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07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93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8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4114" y="6272473"/>
            <a:ext cx="10960596" cy="0"/>
          </a:xfrm>
          <a:prstGeom prst="line">
            <a:avLst/>
          </a:prstGeom>
          <a:ln>
            <a:solidFill>
              <a:schemeClr val="bg1">
                <a:lumMod val="8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4114" y="6272473"/>
            <a:ext cx="1096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976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ctr">
              <a:defRPr sz="27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 algn="ctr">
              <a:defRPr sz="4300"/>
            </a:lvl1pPr>
            <a:lvl2pPr algn="ctr">
              <a:defRPr sz="3700"/>
            </a:lvl2pPr>
            <a:lvl3pPr algn="ctr">
              <a:defRPr sz="3200"/>
            </a:lvl3pPr>
            <a:lvl4pPr algn="ctr">
              <a:defRPr sz="2700"/>
            </a:lvl4pPr>
            <a:lvl5pPr algn="ctr"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4114" y="6272473"/>
            <a:ext cx="1096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4114" y="6272473"/>
            <a:ext cx="10960596" cy="0"/>
          </a:xfrm>
          <a:prstGeom prst="line">
            <a:avLst/>
          </a:prstGeom>
          <a:ln>
            <a:solidFill>
              <a:schemeClr val="bg1">
                <a:lumMod val="8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5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4" r:id="rId8"/>
    <p:sldLayoutId id="2147483662" r:id="rId9"/>
    <p:sldLayoutId id="2147483655" r:id="rId10"/>
    <p:sldLayoutId id="2147483663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1218987" rtl="0" eaLnBrk="1" latinLnBrk="0" hangingPunct="1">
        <a:spcBef>
          <a:spcPct val="20000"/>
        </a:spcBef>
        <a:buFontTx/>
        <a:buNone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609494" indent="0" algn="ctr" defTabSz="1218987" rtl="0" eaLnBrk="1" latinLnBrk="0" hangingPunct="1">
        <a:spcBef>
          <a:spcPct val="20000"/>
        </a:spcBef>
        <a:buFontTx/>
        <a:buNone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218986" indent="0" algn="ctr" defTabSz="1218987" rtl="0" eaLnBrk="1" latinLnBrk="0" hangingPunct="1">
        <a:spcBef>
          <a:spcPct val="20000"/>
        </a:spcBef>
        <a:buFontTx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828480" indent="0" algn="ctr" defTabSz="1218987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437973" indent="0" algn="ctr" defTabSz="1218987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9B628-CACB-5842-B6B1-3DA871A6BE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0" y="0"/>
            <a:ext cx="383786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ADA0ED-8A03-C245-8EA6-71C186CAE5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143" y="0"/>
            <a:ext cx="383786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0CCCE-15D6-6A48-8C50-064AE259F1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0687" y="27581"/>
            <a:ext cx="383786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40617-C642-344B-A220-23F233828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412" y="2276872"/>
            <a:ext cx="1524000" cy="186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116C23-604B-DE4F-9401-75642473A9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356" b="2177"/>
          <a:stretch/>
        </p:blipFill>
        <p:spPr>
          <a:xfrm>
            <a:off x="4970462" y="4719836"/>
            <a:ext cx="2060054" cy="5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27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F57E614-A611-F64D-B475-DDE66E711AE3}"/>
              </a:ext>
            </a:extLst>
          </p:cNvPr>
          <p:cNvGrpSpPr/>
          <p:nvPr/>
        </p:nvGrpSpPr>
        <p:grpSpPr>
          <a:xfrm>
            <a:off x="4701494" y="569877"/>
            <a:ext cx="3357727" cy="5811451"/>
            <a:chOff x="4608893" y="569877"/>
            <a:chExt cx="3357727" cy="5811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0571A6-041B-0245-99FB-1B73A2F5D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8893" y="569877"/>
              <a:ext cx="3357727" cy="581145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909359-0C5B-9146-8B5F-78190F9E6AB4}"/>
                </a:ext>
              </a:extLst>
            </p:cNvPr>
            <p:cNvSpPr/>
            <p:nvPr/>
          </p:nvSpPr>
          <p:spPr>
            <a:xfrm>
              <a:off x="5063620" y="1124744"/>
              <a:ext cx="2470952" cy="4320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0B0FE6-AAEE-1F45-855C-CB24540C0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58308" y="1196751"/>
              <a:ext cx="2376264" cy="4104457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877A42F-C985-904D-9184-8CD83EA340AE}"/>
              </a:ext>
            </a:extLst>
          </p:cNvPr>
          <p:cNvSpPr/>
          <p:nvPr/>
        </p:nvSpPr>
        <p:spPr>
          <a:xfrm>
            <a:off x="491924" y="2769031"/>
            <a:ext cx="3946304" cy="2676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1ABCC-3ABC-9C4D-AA55-98A3C7C3649F}"/>
              </a:ext>
            </a:extLst>
          </p:cNvPr>
          <p:cNvSpPr txBox="1"/>
          <p:nvPr/>
        </p:nvSpPr>
        <p:spPr>
          <a:xfrm>
            <a:off x="724247" y="3091463"/>
            <a:ext cx="35256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Una aplicación móvil amigable con teléfonos de baja gama, que facilita la colaboración financiera entre los miembros de la un núcleo familiar, integrando y maximizando las ayudas sociales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BB54986-DEB0-0440-A282-36FC0E17A4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293" y="569877"/>
            <a:ext cx="3357727" cy="581145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07F1E3A-013E-6342-A3EF-077BB09F68C8}"/>
              </a:ext>
            </a:extLst>
          </p:cNvPr>
          <p:cNvSpPr/>
          <p:nvPr/>
        </p:nvSpPr>
        <p:spPr>
          <a:xfrm>
            <a:off x="8592012" y="1124744"/>
            <a:ext cx="2418479" cy="4320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437096A-F359-A243-90F9-D658474A99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2477" y="1135224"/>
            <a:ext cx="2418479" cy="42995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6865176-F5E8-4845-90E0-CA7827559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646" y="528883"/>
            <a:ext cx="1524000" cy="1866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02C8B8-9A2F-4146-9DB8-157D61D05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726" y="5741915"/>
            <a:ext cx="153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2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nline Media 22" descr="WhatsApp Video 2019-07-30 at 12.27.05 PM">
            <a:hlinkClick r:id="" action="ppaction://media"/>
            <a:extLst>
              <a:ext uri="{FF2B5EF4-FFF2-40B4-BE49-F238E27FC236}">
                <a16:creationId xmlns:a16="http://schemas.microsoft.com/office/drawing/2014/main" id="{7FFA8D6A-BEAB-9841-A5B4-FD7EA6D7E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760" y="594235"/>
            <a:ext cx="2563607" cy="539969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2B756B49-A4BE-9647-BB34-DD14C739299E}"/>
              </a:ext>
            </a:extLst>
          </p:cNvPr>
          <p:cNvGrpSpPr/>
          <p:nvPr/>
        </p:nvGrpSpPr>
        <p:grpSpPr>
          <a:xfrm>
            <a:off x="751319" y="316936"/>
            <a:ext cx="3110845" cy="5946829"/>
            <a:chOff x="751319" y="316936"/>
            <a:chExt cx="3110845" cy="5946829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3E5D70C-1FA4-5245-A0C7-973783669849}"/>
                </a:ext>
              </a:extLst>
            </p:cNvPr>
            <p:cNvSpPr/>
            <p:nvPr/>
          </p:nvSpPr>
          <p:spPr>
            <a:xfrm>
              <a:off x="3430116" y="332656"/>
              <a:ext cx="432048" cy="504056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3BC3B91-14A5-4647-B94A-7D08BF2D2EAA}"/>
                </a:ext>
              </a:extLst>
            </p:cNvPr>
            <p:cNvSpPr/>
            <p:nvPr/>
          </p:nvSpPr>
          <p:spPr>
            <a:xfrm>
              <a:off x="751319" y="316936"/>
              <a:ext cx="432048" cy="504056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EADEB66-731A-A849-AEAC-7EBB2B11277C}"/>
                </a:ext>
              </a:extLst>
            </p:cNvPr>
            <p:cNvSpPr/>
            <p:nvPr/>
          </p:nvSpPr>
          <p:spPr>
            <a:xfrm>
              <a:off x="3384647" y="5759709"/>
              <a:ext cx="432048" cy="504056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7664E01-D21D-C74A-8480-9B4B7A054FB8}"/>
                </a:ext>
              </a:extLst>
            </p:cNvPr>
            <p:cNvSpPr/>
            <p:nvPr/>
          </p:nvSpPr>
          <p:spPr>
            <a:xfrm>
              <a:off x="868796" y="5742799"/>
              <a:ext cx="432048" cy="504056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C4A4F4D-0E86-7D49-9E62-FB5EBF8C2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60" y="476672"/>
            <a:ext cx="2750805" cy="55190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979EF3C-1E1E-B643-B46F-C3F779D6D8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361" y="1542860"/>
            <a:ext cx="6494121" cy="34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1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8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893F0-74B9-B449-AB46-C8683137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b="15049"/>
          <a:stretch/>
        </p:blipFill>
        <p:spPr>
          <a:xfrm>
            <a:off x="0" y="0"/>
            <a:ext cx="12188825" cy="68784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105B6E-3FF1-BB4A-837F-F7179DC43820}"/>
              </a:ext>
            </a:extLst>
          </p:cNvPr>
          <p:cNvSpPr/>
          <p:nvPr/>
        </p:nvSpPr>
        <p:spPr>
          <a:xfrm>
            <a:off x="-1" y="0"/>
            <a:ext cx="12188825" cy="687848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FC98EC-FF60-DC43-8A31-4DC83F7E6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99" y="2491360"/>
            <a:ext cx="1050794" cy="10507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EE358F-2BB2-CC40-969C-28C14D96C3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3"/>
          <a:stretch/>
        </p:blipFill>
        <p:spPr>
          <a:xfrm>
            <a:off x="841524" y="2553384"/>
            <a:ext cx="1262382" cy="10775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3586B36-1272-D24A-B097-2700F47165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59" y="2445835"/>
            <a:ext cx="1050794" cy="10507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1BDD194-DBBC-F049-A1B3-C37CD48EA9AE}"/>
              </a:ext>
            </a:extLst>
          </p:cNvPr>
          <p:cNvSpPr/>
          <p:nvPr/>
        </p:nvSpPr>
        <p:spPr>
          <a:xfrm>
            <a:off x="1078919" y="685020"/>
            <a:ext cx="3949451" cy="1693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1B4AC8-92AF-7944-8BDD-2DDD924C7A52}"/>
              </a:ext>
            </a:extLst>
          </p:cNvPr>
          <p:cNvSpPr/>
          <p:nvPr/>
        </p:nvSpPr>
        <p:spPr>
          <a:xfrm rot="10800000">
            <a:off x="614413" y="1067106"/>
            <a:ext cx="929014" cy="929014"/>
          </a:xfrm>
          <a:prstGeom prst="ellipse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9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F4020-CA43-C948-B41B-AD8922B1DEBC}"/>
              </a:ext>
            </a:extLst>
          </p:cNvPr>
          <p:cNvSpPr txBox="1"/>
          <p:nvPr/>
        </p:nvSpPr>
        <p:spPr>
          <a:xfrm>
            <a:off x="1701924" y="994507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La arquitectura sólo funcionará el día en que las beneficiarias quieran usarla, en su entorno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083B05-FCF0-DC42-86FD-84B8878ED3C6}"/>
              </a:ext>
            </a:extLst>
          </p:cNvPr>
          <p:cNvGrpSpPr/>
          <p:nvPr/>
        </p:nvGrpSpPr>
        <p:grpSpPr>
          <a:xfrm rot="10800000">
            <a:off x="1035036" y="1318105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1B3EE8A-608C-034B-BD2D-212AC68D7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1AC8A3F-8823-D147-85CA-B8C72793F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73136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893F0-74B9-B449-AB46-C86831370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b="15049"/>
          <a:stretch/>
        </p:blipFill>
        <p:spPr>
          <a:xfrm>
            <a:off x="0" y="0"/>
            <a:ext cx="12188825" cy="68784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1BDD194-DBBC-F049-A1B3-C37CD48EA9AE}"/>
              </a:ext>
            </a:extLst>
          </p:cNvPr>
          <p:cNvSpPr/>
          <p:nvPr/>
        </p:nvSpPr>
        <p:spPr>
          <a:xfrm>
            <a:off x="562600" y="3097160"/>
            <a:ext cx="2346469" cy="30167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F4020-CA43-C948-B41B-AD8922B1DEBC}"/>
              </a:ext>
            </a:extLst>
          </p:cNvPr>
          <p:cNvSpPr txBox="1"/>
          <p:nvPr/>
        </p:nvSpPr>
        <p:spPr>
          <a:xfrm>
            <a:off x="989153" y="3343589"/>
            <a:ext cx="1609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Notificación de depósitos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4A3FA6-8605-9D4C-81A1-2D32F9528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646" y="528883"/>
            <a:ext cx="1524000" cy="1866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A51180-8FC2-C940-BE4F-0EEA8180D17C}"/>
              </a:ext>
            </a:extLst>
          </p:cNvPr>
          <p:cNvGrpSpPr/>
          <p:nvPr/>
        </p:nvGrpSpPr>
        <p:grpSpPr>
          <a:xfrm>
            <a:off x="885294" y="4024789"/>
            <a:ext cx="1787023" cy="1859899"/>
            <a:chOff x="5207000" y="2438400"/>
            <a:chExt cx="1903570" cy="1981200"/>
          </a:xfrm>
        </p:grpSpPr>
        <p:pic>
          <p:nvPicPr>
            <p:cNvPr id="22" name="Imagen 9">
              <a:extLst>
                <a:ext uri="{FF2B5EF4-FFF2-40B4-BE49-F238E27FC236}">
                  <a16:creationId xmlns:a16="http://schemas.microsoft.com/office/drawing/2014/main" id="{DDCF6211-968B-2845-B528-1C08262A6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7000" y="2438400"/>
              <a:ext cx="1778000" cy="1981200"/>
            </a:xfrm>
            <a:prstGeom prst="rect">
              <a:avLst/>
            </a:prstGeom>
          </p:spPr>
        </p:pic>
        <p:sp>
          <p:nvSpPr>
            <p:cNvPr id="23" name="CuadroTexto 10">
              <a:extLst>
                <a:ext uri="{FF2B5EF4-FFF2-40B4-BE49-F238E27FC236}">
                  <a16:creationId xmlns:a16="http://schemas.microsoft.com/office/drawing/2014/main" id="{75467A23-92A9-5E4E-A3F4-CF0EAD8AC5B5}"/>
                </a:ext>
              </a:extLst>
            </p:cNvPr>
            <p:cNvSpPr txBox="1"/>
            <p:nvPr/>
          </p:nvSpPr>
          <p:spPr>
            <a:xfrm>
              <a:off x="5985248" y="2561304"/>
              <a:ext cx="1125322" cy="498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1200" dirty="0"/>
                <a:t>SÍPASÓ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4DD390-3A4E-644A-8192-5933D3E2B891}"/>
              </a:ext>
            </a:extLst>
          </p:cNvPr>
          <p:cNvSpPr/>
          <p:nvPr/>
        </p:nvSpPr>
        <p:spPr>
          <a:xfrm>
            <a:off x="3021603" y="3097160"/>
            <a:ext cx="2706509" cy="1440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161299-0DA1-1041-B259-3A0222E32FDF}"/>
              </a:ext>
            </a:extLst>
          </p:cNvPr>
          <p:cNvSpPr txBox="1"/>
          <p:nvPr/>
        </p:nvSpPr>
        <p:spPr>
          <a:xfrm>
            <a:off x="3448157" y="3343589"/>
            <a:ext cx="1856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 b="1" ker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Reporte con educación financiera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396243-5755-D24E-B0C4-A63D32E6AC0A}"/>
              </a:ext>
            </a:extLst>
          </p:cNvPr>
          <p:cNvSpPr/>
          <p:nvPr/>
        </p:nvSpPr>
        <p:spPr>
          <a:xfrm>
            <a:off x="3021603" y="4673712"/>
            <a:ext cx="2706509" cy="1440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22331-0570-CF4E-BBE2-E57B484B31C1}"/>
              </a:ext>
            </a:extLst>
          </p:cNvPr>
          <p:cNvSpPr txBox="1"/>
          <p:nvPr/>
        </p:nvSpPr>
        <p:spPr>
          <a:xfrm>
            <a:off x="3448157" y="4920141"/>
            <a:ext cx="1856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 b="1" ker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Administración de reportes de billetera familiar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2AC9CB-3284-5844-8D80-7BEA75102131}"/>
              </a:ext>
            </a:extLst>
          </p:cNvPr>
          <p:cNvSpPr/>
          <p:nvPr/>
        </p:nvSpPr>
        <p:spPr>
          <a:xfrm>
            <a:off x="5838727" y="3091127"/>
            <a:ext cx="2706509" cy="1115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AA017C-CD03-B644-B6DE-7847A133F902}"/>
              </a:ext>
            </a:extLst>
          </p:cNvPr>
          <p:cNvSpPr txBox="1"/>
          <p:nvPr/>
        </p:nvSpPr>
        <p:spPr>
          <a:xfrm>
            <a:off x="6265281" y="3337555"/>
            <a:ext cx="1856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 b="1" ker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Seguridad en todo momento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D2E8FC-EF5E-2843-BE3A-E297265095E6}"/>
              </a:ext>
            </a:extLst>
          </p:cNvPr>
          <p:cNvSpPr/>
          <p:nvPr/>
        </p:nvSpPr>
        <p:spPr>
          <a:xfrm>
            <a:off x="5861218" y="4298778"/>
            <a:ext cx="2921249" cy="1815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6CC78E-FB56-EC46-ABA9-9B69C132936B}"/>
              </a:ext>
            </a:extLst>
          </p:cNvPr>
          <p:cNvSpPr txBox="1"/>
          <p:nvPr/>
        </p:nvSpPr>
        <p:spPr>
          <a:xfrm>
            <a:off x="6221783" y="4583098"/>
            <a:ext cx="1577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Pagos sencillos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000423-184C-5441-A325-06F6CD4D469A}"/>
              </a:ext>
            </a:extLst>
          </p:cNvPr>
          <p:cNvSpPr txBox="1"/>
          <p:nvPr/>
        </p:nvSpPr>
        <p:spPr>
          <a:xfrm>
            <a:off x="6192735" y="5190976"/>
            <a:ext cx="79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200" ker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defRPr>
            </a:lvl1pPr>
          </a:lstStyle>
          <a:p>
            <a:r>
              <a:rPr lang="en-IN" dirty="0"/>
              <a:t>QR</a:t>
            </a:r>
          </a:p>
          <a:p>
            <a:r>
              <a:rPr lang="en-IN" dirty="0"/>
              <a:t>NFC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84F2C2-34E0-4647-80EC-68453F8B5AA7}"/>
              </a:ext>
            </a:extLst>
          </p:cNvPr>
          <p:cNvSpPr txBox="1"/>
          <p:nvPr/>
        </p:nvSpPr>
        <p:spPr>
          <a:xfrm>
            <a:off x="7030500" y="5171214"/>
            <a:ext cx="1537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200" ker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defRPr>
            </a:lvl1pPr>
          </a:lstStyle>
          <a:p>
            <a:r>
              <a:rPr lang="en-IN" dirty="0"/>
              <a:t>Bluetooth</a:t>
            </a:r>
          </a:p>
          <a:p>
            <a:r>
              <a:rPr lang="en-IN" dirty="0"/>
              <a:t>Tarjeta</a:t>
            </a:r>
          </a:p>
          <a:p>
            <a:r>
              <a:rPr lang="en-IN" dirty="0"/>
              <a:t>SINPE móvil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083A80-38CE-F844-9E20-3B6ACA145A94}"/>
              </a:ext>
            </a:extLst>
          </p:cNvPr>
          <p:cNvSpPr/>
          <p:nvPr/>
        </p:nvSpPr>
        <p:spPr>
          <a:xfrm>
            <a:off x="8686700" y="3091211"/>
            <a:ext cx="2706509" cy="11156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EA0FDE-5D98-7C4B-A3A7-E129BA83129A}"/>
              </a:ext>
            </a:extLst>
          </p:cNvPr>
          <p:cNvSpPr txBox="1"/>
          <p:nvPr/>
        </p:nvSpPr>
        <p:spPr>
          <a:xfrm>
            <a:off x="9113253" y="3337639"/>
            <a:ext cx="2279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 b="1" ker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Transferencias entre beneficiarios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95BBC8-CAD4-304C-BAE2-1030A52CAD28}"/>
              </a:ext>
            </a:extLst>
          </p:cNvPr>
          <p:cNvSpPr/>
          <p:nvPr/>
        </p:nvSpPr>
        <p:spPr>
          <a:xfrm>
            <a:off x="8854355" y="4298619"/>
            <a:ext cx="2530222" cy="1815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0F3DDC-2D80-B447-96CA-7C36378AC0EF}"/>
              </a:ext>
            </a:extLst>
          </p:cNvPr>
          <p:cNvSpPr txBox="1"/>
          <p:nvPr/>
        </p:nvSpPr>
        <p:spPr>
          <a:xfrm>
            <a:off x="8995956" y="5036296"/>
            <a:ext cx="2530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Posibilidad de fundir saldos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Objetivos de ahorro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Sobregiros controlados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en Sans" pitchFamily="34" charset="0"/>
            </a:endParaRPr>
          </a:p>
          <a:p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en Sans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F77283-21FF-2D42-B3EC-476229015CA1}"/>
              </a:ext>
            </a:extLst>
          </p:cNvPr>
          <p:cNvSpPr txBox="1"/>
          <p:nvPr/>
        </p:nvSpPr>
        <p:spPr>
          <a:xfrm>
            <a:off x="8995956" y="4580224"/>
            <a:ext cx="2307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Beneficios dirigidos</a:t>
            </a:r>
          </a:p>
        </p:txBody>
      </p:sp>
    </p:spTree>
    <p:extLst>
      <p:ext uri="{BB962C8B-B14F-4D97-AF65-F5344CB8AC3E}">
        <p14:creationId xmlns:p14="http://schemas.microsoft.com/office/powerpoint/2010/main" val="728810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9B628-CACB-5842-B6B1-3DA871A6BE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0" y="0"/>
            <a:ext cx="383786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ADA0ED-8A03-C245-8EA6-71C186CAE5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143" y="0"/>
            <a:ext cx="383786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0CCCE-15D6-6A48-8C50-064AE259F1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0687" y="27581"/>
            <a:ext cx="383786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40617-C642-344B-A220-23F233828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412" y="2276872"/>
            <a:ext cx="1524000" cy="186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116C23-604B-DE4F-9401-75642473A9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356" b="2177"/>
          <a:stretch/>
        </p:blipFill>
        <p:spPr>
          <a:xfrm>
            <a:off x="4970462" y="4719836"/>
            <a:ext cx="2060054" cy="50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9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>
            <a:extLst>
              <a:ext uri="{FF2B5EF4-FFF2-40B4-BE49-F238E27FC236}">
                <a16:creationId xmlns:a16="http://schemas.microsoft.com/office/drawing/2014/main" id="{0B537135-F856-2E40-B282-00210329702D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ctr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>
                <a:latin typeface="Source Sans Pro" panose="020B0503030403020204" pitchFamily="34" charset="0"/>
                <a:ea typeface="Source Sans Pro" panose="020B0503030403020204" pitchFamily="34" charset="0"/>
              </a:rPr>
              <a:t>Ecosistema Unibill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597271" y="160206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Notificación de depósitos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483440" y="1815575"/>
            <a:ext cx="1577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Reporte con educación financiera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70EBD8-4688-444C-9178-812B072F4E3E}"/>
              </a:ext>
            </a:extLst>
          </p:cNvPr>
          <p:cNvGrpSpPr/>
          <p:nvPr/>
        </p:nvGrpSpPr>
        <p:grpSpPr>
          <a:xfrm>
            <a:off x="2132716" y="476672"/>
            <a:ext cx="1057852" cy="1100992"/>
            <a:chOff x="5207000" y="2438400"/>
            <a:chExt cx="1903570" cy="1981200"/>
          </a:xfrm>
        </p:grpSpPr>
        <p:pic>
          <p:nvPicPr>
            <p:cNvPr id="77" name="Imagen 9">
              <a:extLst>
                <a:ext uri="{FF2B5EF4-FFF2-40B4-BE49-F238E27FC236}">
                  <a16:creationId xmlns:a16="http://schemas.microsoft.com/office/drawing/2014/main" id="{1B4FC74A-3815-8740-84F7-BC23FA622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7000" y="2438400"/>
              <a:ext cx="1778000" cy="1981200"/>
            </a:xfrm>
            <a:prstGeom prst="rect">
              <a:avLst/>
            </a:prstGeom>
          </p:spPr>
        </p:pic>
        <p:sp>
          <p:nvSpPr>
            <p:cNvPr id="79" name="CuadroTexto 10">
              <a:extLst>
                <a:ext uri="{FF2B5EF4-FFF2-40B4-BE49-F238E27FC236}">
                  <a16:creationId xmlns:a16="http://schemas.microsoft.com/office/drawing/2014/main" id="{4AE1FCAF-ABAC-BB4D-83F8-FA4F120DC3B6}"/>
                </a:ext>
              </a:extLst>
            </p:cNvPr>
            <p:cNvSpPr txBox="1"/>
            <p:nvPr/>
          </p:nvSpPr>
          <p:spPr>
            <a:xfrm>
              <a:off x="5985248" y="2561304"/>
              <a:ext cx="1125322" cy="498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1200" dirty="0"/>
                <a:t>SÍPASÓ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B488C58-5F62-384F-91D4-E7B4845DB749}"/>
              </a:ext>
            </a:extLst>
          </p:cNvPr>
          <p:cNvSpPr txBox="1"/>
          <p:nvPr/>
        </p:nvSpPr>
        <p:spPr>
          <a:xfrm>
            <a:off x="1595508" y="2199867"/>
            <a:ext cx="1635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Cuenta única por beneficiario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0ACDC4-57C6-D146-9421-2A3C8BE093F6}"/>
              </a:ext>
            </a:extLst>
          </p:cNvPr>
          <p:cNvSpPr txBox="1"/>
          <p:nvPr/>
        </p:nvSpPr>
        <p:spPr>
          <a:xfrm>
            <a:off x="3919026" y="4971225"/>
            <a:ext cx="2530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Posibilidad de fundir saldos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Objetivos de ahorro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Sobregiros controlados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en Sans" pitchFamily="34" charset="0"/>
            </a:endParaRPr>
          </a:p>
          <a:p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en Sans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63448F-6714-CA41-BF8E-20EA94E509CC}"/>
              </a:ext>
            </a:extLst>
          </p:cNvPr>
          <p:cNvSpPr txBox="1"/>
          <p:nvPr/>
        </p:nvSpPr>
        <p:spPr>
          <a:xfrm>
            <a:off x="2494012" y="4018504"/>
            <a:ext cx="157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Seguridad en todo momento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C27CD7C-23C0-4541-A097-EE7BFE659E97}"/>
              </a:ext>
            </a:extLst>
          </p:cNvPr>
          <p:cNvSpPr txBox="1"/>
          <p:nvPr/>
        </p:nvSpPr>
        <p:spPr>
          <a:xfrm>
            <a:off x="6770209" y="5188771"/>
            <a:ext cx="219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Administración de reportes de billetera familiar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4A29D5-E30C-7748-B5A5-90B9349A61CC}"/>
              </a:ext>
            </a:extLst>
          </p:cNvPr>
          <p:cNvGrpSpPr/>
          <p:nvPr/>
        </p:nvGrpSpPr>
        <p:grpSpPr>
          <a:xfrm>
            <a:off x="9408333" y="2359937"/>
            <a:ext cx="2374992" cy="1234447"/>
            <a:chOff x="9696918" y="653051"/>
            <a:chExt cx="2374992" cy="1234447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6B98E6-3272-6F45-B9C4-A86D1F0C82EB}"/>
                </a:ext>
              </a:extLst>
            </p:cNvPr>
            <p:cNvSpPr txBox="1"/>
            <p:nvPr/>
          </p:nvSpPr>
          <p:spPr>
            <a:xfrm>
              <a:off x="9725966" y="653051"/>
              <a:ext cx="1577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Pagos sencillos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5A9B870-9EB6-A44F-A960-52D79BE5593E}"/>
                </a:ext>
              </a:extLst>
            </p:cNvPr>
            <p:cNvSpPr txBox="1"/>
            <p:nvPr/>
          </p:nvSpPr>
          <p:spPr>
            <a:xfrm>
              <a:off x="9696918" y="1260929"/>
              <a:ext cx="792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12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en Sans" pitchFamily="34" charset="0"/>
                </a:defRPr>
              </a:lvl1pPr>
            </a:lstStyle>
            <a:p>
              <a:r>
                <a:rPr lang="en-IN" dirty="0"/>
                <a:t>QR</a:t>
              </a:r>
            </a:p>
            <a:p>
              <a:r>
                <a:rPr lang="en-IN" dirty="0"/>
                <a:t>NFC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19AC954-D353-0F4D-9DC4-BF41B127C68B}"/>
                </a:ext>
              </a:extLst>
            </p:cNvPr>
            <p:cNvSpPr txBox="1"/>
            <p:nvPr/>
          </p:nvSpPr>
          <p:spPr>
            <a:xfrm>
              <a:off x="10534683" y="1241167"/>
              <a:ext cx="15372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12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en Sans" pitchFamily="34" charset="0"/>
                </a:defRPr>
              </a:lvl1pPr>
            </a:lstStyle>
            <a:p>
              <a:r>
                <a:rPr lang="en-IN" dirty="0"/>
                <a:t>Bluetooth</a:t>
              </a:r>
            </a:p>
            <a:p>
              <a:r>
                <a:rPr lang="en-IN" dirty="0"/>
                <a:t>Tarjeta</a:t>
              </a:r>
            </a:p>
            <a:p>
              <a:r>
                <a:rPr lang="en-IN" dirty="0"/>
                <a:t>SINPE móvil</a:t>
              </a:r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83D3FDFF-DC99-5B40-AE8D-67A454F14E59}"/>
              </a:ext>
            </a:extLst>
          </p:cNvPr>
          <p:cNvSpPr/>
          <p:nvPr/>
        </p:nvSpPr>
        <p:spPr>
          <a:xfrm>
            <a:off x="6507854" y="2630506"/>
            <a:ext cx="2412029" cy="2403236"/>
          </a:xfrm>
          <a:prstGeom prst="ellipse">
            <a:avLst/>
          </a:prstGeom>
          <a:noFill/>
          <a:ln w="22225">
            <a:solidFill>
              <a:srgbClr val="FF9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06" name="Conector de Seta Reta 5">
            <a:extLst>
              <a:ext uri="{FF2B5EF4-FFF2-40B4-BE49-F238E27FC236}">
                <a16:creationId xmlns:a16="http://schemas.microsoft.com/office/drawing/2014/main" id="{DA732707-D52D-8B41-9D71-DA65F5518EDE}"/>
              </a:ext>
            </a:extLst>
          </p:cNvPr>
          <p:cNvCxnSpPr>
            <a:cxnSpLocks/>
            <a:stCxn id="109" idx="3"/>
            <a:endCxn id="107" idx="1"/>
          </p:cNvCxnSpPr>
          <p:nvPr/>
        </p:nvCxnSpPr>
        <p:spPr>
          <a:xfrm>
            <a:off x="2132716" y="3832124"/>
            <a:ext cx="2445843" cy="0"/>
          </a:xfrm>
          <a:prstGeom prst="straightConnector1">
            <a:avLst/>
          </a:prstGeom>
          <a:ln w="57150">
            <a:solidFill>
              <a:srgbClr val="FF9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Imagem 7">
            <a:extLst>
              <a:ext uri="{FF2B5EF4-FFF2-40B4-BE49-F238E27FC236}">
                <a16:creationId xmlns:a16="http://schemas.microsoft.com/office/drawing/2014/main" id="{A313E71C-42BB-5C4E-8E5A-01F27BB5A7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8559" y="2933643"/>
            <a:ext cx="1014895" cy="1796962"/>
          </a:xfrm>
          <a:prstGeom prst="rect">
            <a:avLst/>
          </a:prstGeom>
        </p:spPr>
      </p:pic>
      <p:pic>
        <p:nvPicPr>
          <p:cNvPr id="108" name="Imagem 9">
            <a:extLst>
              <a:ext uri="{FF2B5EF4-FFF2-40B4-BE49-F238E27FC236}">
                <a16:creationId xmlns:a16="http://schemas.microsoft.com/office/drawing/2014/main" id="{92B38DB1-C7B1-2D4C-B04A-FF190BFBB9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1985" y="684744"/>
            <a:ext cx="542043" cy="959736"/>
          </a:xfrm>
          <a:prstGeom prst="rect">
            <a:avLst/>
          </a:prstGeom>
        </p:spPr>
      </p:pic>
      <p:pic>
        <p:nvPicPr>
          <p:cNvPr id="109" name="Gráfico 11" descr="Banco">
            <a:extLst>
              <a:ext uri="{FF2B5EF4-FFF2-40B4-BE49-F238E27FC236}">
                <a16:creationId xmlns:a16="http://schemas.microsoft.com/office/drawing/2014/main" id="{1E7580A0-3A8B-6143-A75C-489461643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753" y="3029642"/>
            <a:ext cx="1604963" cy="1604963"/>
          </a:xfrm>
          <a:prstGeom prst="rect">
            <a:avLst/>
          </a:prstGeom>
        </p:spPr>
      </p:pic>
      <p:pic>
        <p:nvPicPr>
          <p:cNvPr id="110" name="Gráfico 13" descr="Quiosque">
            <a:extLst>
              <a:ext uri="{FF2B5EF4-FFF2-40B4-BE49-F238E27FC236}">
                <a16:creationId xmlns:a16="http://schemas.microsoft.com/office/drawing/2014/main" id="{66CDD237-1D27-E74F-8326-AF1B642073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6875" y="5179862"/>
            <a:ext cx="914400" cy="914400"/>
          </a:xfrm>
          <a:prstGeom prst="rect">
            <a:avLst/>
          </a:prstGeom>
        </p:spPr>
      </p:pic>
      <p:pic>
        <p:nvPicPr>
          <p:cNvPr id="128" name="Gráfico 15" descr="Centavo">
            <a:extLst>
              <a:ext uri="{FF2B5EF4-FFF2-40B4-BE49-F238E27FC236}">
                <a16:creationId xmlns:a16="http://schemas.microsoft.com/office/drawing/2014/main" id="{E00131F9-2CF0-8447-AB65-258426529EF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4446" y="2174619"/>
            <a:ext cx="457200" cy="457200"/>
          </a:xfrm>
          <a:prstGeom prst="rect">
            <a:avLst/>
          </a:prstGeom>
        </p:spPr>
      </p:pic>
      <p:pic>
        <p:nvPicPr>
          <p:cNvPr id="129" name="Gráfico 17" descr="Usuário">
            <a:extLst>
              <a:ext uri="{FF2B5EF4-FFF2-40B4-BE49-F238E27FC236}">
                <a16:creationId xmlns:a16="http://schemas.microsoft.com/office/drawing/2014/main" id="{EDD5EFF7-CC00-854E-BDAA-F63B0B7F0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4654" y="3443319"/>
            <a:ext cx="777611" cy="777611"/>
          </a:xfrm>
          <a:prstGeom prst="rect">
            <a:avLst/>
          </a:prstGeom>
        </p:spPr>
      </p:pic>
      <p:pic>
        <p:nvPicPr>
          <p:cNvPr id="130" name="Gráfico 19" descr="Perfil de mulher">
            <a:extLst>
              <a:ext uri="{FF2B5EF4-FFF2-40B4-BE49-F238E27FC236}">
                <a16:creationId xmlns:a16="http://schemas.microsoft.com/office/drawing/2014/main" id="{5E7CE99B-D43E-3A46-A1B4-42F4787F21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11854" y="2939786"/>
            <a:ext cx="914400" cy="914400"/>
          </a:xfrm>
          <a:prstGeom prst="rect">
            <a:avLst/>
          </a:prstGeom>
        </p:spPr>
      </p:pic>
      <p:pic>
        <p:nvPicPr>
          <p:cNvPr id="131" name="Gráfico 21" descr="Homem com bengala">
            <a:extLst>
              <a:ext uri="{FF2B5EF4-FFF2-40B4-BE49-F238E27FC236}">
                <a16:creationId xmlns:a16="http://schemas.microsoft.com/office/drawing/2014/main" id="{4F4D1299-06E3-2D43-AAC6-8B99F3D3B5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59417" y="3277864"/>
            <a:ext cx="1108520" cy="1108520"/>
          </a:xfrm>
          <a:prstGeom prst="rect">
            <a:avLst/>
          </a:prstGeom>
        </p:spPr>
      </p:pic>
      <p:cxnSp>
        <p:nvCxnSpPr>
          <p:cNvPr id="132" name="Conector de Seta Reta 24">
            <a:extLst>
              <a:ext uri="{FF2B5EF4-FFF2-40B4-BE49-F238E27FC236}">
                <a16:creationId xmlns:a16="http://schemas.microsoft.com/office/drawing/2014/main" id="{96B98D48-136E-A241-A97C-F49EEDB43D38}"/>
              </a:ext>
            </a:extLst>
          </p:cNvPr>
          <p:cNvCxnSpPr>
            <a:cxnSpLocks/>
            <a:stCxn id="107" idx="3"/>
            <a:endCxn id="105" idx="2"/>
          </p:cNvCxnSpPr>
          <p:nvPr/>
        </p:nvCxnSpPr>
        <p:spPr>
          <a:xfrm>
            <a:off x="5593454" y="3832124"/>
            <a:ext cx="914400" cy="0"/>
          </a:xfrm>
          <a:prstGeom prst="straightConnector1">
            <a:avLst/>
          </a:prstGeom>
          <a:ln w="28575">
            <a:solidFill>
              <a:srgbClr val="FF9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Gráfico 27" descr="Usuário">
            <a:extLst>
              <a:ext uri="{FF2B5EF4-FFF2-40B4-BE49-F238E27FC236}">
                <a16:creationId xmlns:a16="http://schemas.microsoft.com/office/drawing/2014/main" id="{93E54DFE-423C-5B41-93AF-76C0B61D17C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55269" y="1625608"/>
            <a:ext cx="777611" cy="777611"/>
          </a:xfrm>
          <a:prstGeom prst="rect">
            <a:avLst/>
          </a:prstGeom>
        </p:spPr>
      </p:pic>
      <p:cxnSp>
        <p:nvCxnSpPr>
          <p:cNvPr id="134" name="Conector de Seta Reta 28">
            <a:extLst>
              <a:ext uri="{FF2B5EF4-FFF2-40B4-BE49-F238E27FC236}">
                <a16:creationId xmlns:a16="http://schemas.microsoft.com/office/drawing/2014/main" id="{1C0D1E14-4615-6647-8E74-7C483DC81F46}"/>
              </a:ext>
            </a:extLst>
          </p:cNvPr>
          <p:cNvCxnSpPr>
            <a:cxnSpLocks/>
            <a:stCxn id="108" idx="3"/>
          </p:cNvCxnSpPr>
          <p:nvPr/>
        </p:nvCxnSpPr>
        <p:spPr>
          <a:xfrm>
            <a:off x="8964028" y="1164612"/>
            <a:ext cx="566263" cy="543188"/>
          </a:xfrm>
          <a:prstGeom prst="straightConnector1">
            <a:avLst/>
          </a:prstGeom>
          <a:ln w="28575">
            <a:solidFill>
              <a:srgbClr val="FF9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de Seta Reta 33">
            <a:extLst>
              <a:ext uri="{FF2B5EF4-FFF2-40B4-BE49-F238E27FC236}">
                <a16:creationId xmlns:a16="http://schemas.microsoft.com/office/drawing/2014/main" id="{7D20AC59-B6B6-0C44-9713-9875477710A5}"/>
              </a:ext>
            </a:extLst>
          </p:cNvPr>
          <p:cNvCxnSpPr>
            <a:cxnSpLocks/>
            <a:stCxn id="105" idx="7"/>
          </p:cNvCxnSpPr>
          <p:nvPr/>
        </p:nvCxnSpPr>
        <p:spPr>
          <a:xfrm flipV="1">
            <a:off x="8566650" y="2175932"/>
            <a:ext cx="720225" cy="806520"/>
          </a:xfrm>
          <a:prstGeom prst="straightConnector1">
            <a:avLst/>
          </a:prstGeom>
          <a:ln w="38100">
            <a:solidFill>
              <a:srgbClr val="F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de Seta Reta 35">
            <a:extLst>
              <a:ext uri="{FF2B5EF4-FFF2-40B4-BE49-F238E27FC236}">
                <a16:creationId xmlns:a16="http://schemas.microsoft.com/office/drawing/2014/main" id="{C3CA7E34-25BD-524B-B148-9F079F00436E}"/>
              </a:ext>
            </a:extLst>
          </p:cNvPr>
          <p:cNvCxnSpPr>
            <a:cxnSpLocks/>
            <a:stCxn id="105" idx="5"/>
          </p:cNvCxnSpPr>
          <p:nvPr/>
        </p:nvCxnSpPr>
        <p:spPr>
          <a:xfrm>
            <a:off x="8566650" y="4681796"/>
            <a:ext cx="720225" cy="659854"/>
          </a:xfrm>
          <a:prstGeom prst="straightConnector1">
            <a:avLst/>
          </a:prstGeom>
          <a:ln w="38100">
            <a:solidFill>
              <a:srgbClr val="F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Gráfico 38" descr="Centavo">
            <a:extLst>
              <a:ext uri="{FF2B5EF4-FFF2-40B4-BE49-F238E27FC236}">
                <a16:creationId xmlns:a16="http://schemas.microsoft.com/office/drawing/2014/main" id="{746C15F2-6585-0E47-A6E5-42C9A9C3565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29675" y="4533236"/>
            <a:ext cx="457200" cy="458907"/>
          </a:xfrm>
          <a:prstGeom prst="rect">
            <a:avLst/>
          </a:prstGeom>
        </p:spPr>
      </p:pic>
      <p:pic>
        <p:nvPicPr>
          <p:cNvPr id="138" name="Gráfico 57" descr="Bloqueio">
            <a:extLst>
              <a:ext uri="{FF2B5EF4-FFF2-40B4-BE49-F238E27FC236}">
                <a16:creationId xmlns:a16="http://schemas.microsoft.com/office/drawing/2014/main" id="{97D0EF52-5BEC-8B4A-A859-C2D0B34F487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22833" y="3165912"/>
            <a:ext cx="576322" cy="576322"/>
          </a:xfrm>
          <a:prstGeom prst="rect">
            <a:avLst/>
          </a:prstGeom>
        </p:spPr>
      </p:pic>
      <p:cxnSp>
        <p:nvCxnSpPr>
          <p:cNvPr id="139" name="Conector de Seta Reta 59">
            <a:extLst>
              <a:ext uri="{FF2B5EF4-FFF2-40B4-BE49-F238E27FC236}">
                <a16:creationId xmlns:a16="http://schemas.microsoft.com/office/drawing/2014/main" id="{8B8461C2-376C-AF48-A8EC-06A125E34562}"/>
              </a:ext>
            </a:extLst>
          </p:cNvPr>
          <p:cNvCxnSpPr>
            <a:cxnSpLocks/>
          </p:cNvCxnSpPr>
          <p:nvPr/>
        </p:nvCxnSpPr>
        <p:spPr>
          <a:xfrm>
            <a:off x="3235534" y="2131162"/>
            <a:ext cx="1193591" cy="802481"/>
          </a:xfrm>
          <a:prstGeom prst="straightConnector1">
            <a:avLst/>
          </a:prstGeom>
          <a:ln w="28575">
            <a:solidFill>
              <a:srgbClr val="F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FCBB1CF3-B41F-4B46-8B07-7BB8F57D7A26}"/>
              </a:ext>
            </a:extLst>
          </p:cNvPr>
          <p:cNvSpPr txBox="1"/>
          <p:nvPr/>
        </p:nvSpPr>
        <p:spPr>
          <a:xfrm>
            <a:off x="9103423" y="3770640"/>
            <a:ext cx="2195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Transferencias entre beneficiarios</a:t>
            </a:r>
          </a:p>
        </p:txBody>
      </p:sp>
    </p:spTree>
    <p:extLst>
      <p:ext uri="{BB962C8B-B14F-4D97-AF65-F5344CB8AC3E}">
        <p14:creationId xmlns:p14="http://schemas.microsoft.com/office/powerpoint/2010/main" val="40217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E99E-BED7-F343-9AAB-E0C217D4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latin typeface="Source Sans Pro" panose="020B0503030403020204" pitchFamily="34" charset="0"/>
                <a:ea typeface="Source Sans Pro" panose="020B0503030403020204" pitchFamily="34" charset="0"/>
              </a:rPr>
              <a:t>Producto mínimo viable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F7B04-4D95-9540-8991-6C878F79CF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0018"/>
            <a:ext cx="12188760" cy="5239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E93AC-B784-494B-BE38-33F549FD3A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780" y="368251"/>
            <a:ext cx="792088" cy="70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15545E20-7184-D346-951F-AB291F611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0" y="0"/>
            <a:ext cx="3837863" cy="6858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813A184-B7CE-DC43-A992-082F9DA692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143" y="0"/>
            <a:ext cx="3837863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34E5959-2E9E-D349-B47F-54F48E2ED9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0687" y="27581"/>
            <a:ext cx="38378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841715"/>
            <a:ext cx="10969943" cy="711081"/>
          </a:xfrm>
        </p:spPr>
        <p:txBody>
          <a:bodyPr/>
          <a:lstStyle/>
          <a:p>
            <a:r>
              <a:rPr lang="en-US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Problemática de las beneficiarias</a:t>
            </a:r>
            <a:endParaRPr lang="en-IN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1140" y="3607730"/>
            <a:ext cx="3949451" cy="1693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296634" y="3989816"/>
            <a:ext cx="929014" cy="929014"/>
          </a:xfrm>
          <a:prstGeom prst="ellipse">
            <a:avLst/>
          </a:prstGeom>
          <a:solidFill>
            <a:srgbClr val="FF9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9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84145" y="3917217"/>
            <a:ext cx="3214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Lejanía, dificultad y costo del desplazamiento a un cajero automático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17257" y="4240815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61140" y="1743073"/>
            <a:ext cx="3949451" cy="1693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1296634" y="2125159"/>
            <a:ext cx="929014" cy="929014"/>
          </a:xfrm>
          <a:prstGeom prst="ellipse">
            <a:avLst/>
          </a:prstGeom>
          <a:solidFill>
            <a:srgbClr val="FF9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9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84145" y="1940493"/>
            <a:ext cx="3214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Comunicación rota con las entidades, las mejores no saben cuándo se hicieron los depósitos.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717257" y="2376158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898857" y="4240815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6942740" y="1743073"/>
            <a:ext cx="3949451" cy="1693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6478234" y="2125159"/>
            <a:ext cx="929014" cy="929014"/>
          </a:xfrm>
          <a:prstGeom prst="ellipse">
            <a:avLst/>
          </a:prstGeom>
          <a:solidFill>
            <a:srgbClr val="FF9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9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65745" y="2052560"/>
            <a:ext cx="332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 les crean cuentas pero no están realmente bancarizadas.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898857" y="2376158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2502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Nuestro equipo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02809" y="2334098"/>
            <a:ext cx="2880320" cy="316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Me gustan los desafíos.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02809" y="1848140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Gustavo Oliveira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33889" y="1071568"/>
            <a:ext cx="288032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International speaker in hack space, Investor and CTO of multiple LATAM fintech.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33889" y="585610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James Jara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02809" y="4361018"/>
            <a:ext cx="2920394" cy="79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Desarrollador, estudiante de Ingeniería de Ciencias Computacionales y buena gente.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02809" y="3875060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Freddy Nájera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33889" y="3098488"/>
            <a:ext cx="2880320" cy="79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Fullstack developer, padawan. Contribuyendo para un mundo mejor.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933889" y="2612530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Carlos Castro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6205696" y="2506959"/>
            <a:ext cx="1500396" cy="1500396"/>
            <a:chOff x="6205696" y="3800812"/>
            <a:chExt cx="1500396" cy="1500396"/>
          </a:xfrm>
        </p:grpSpPr>
        <p:sp>
          <p:nvSpPr>
            <p:cNvPr id="150" name="Oval 149"/>
            <p:cNvSpPr/>
            <p:nvPr/>
          </p:nvSpPr>
          <p:spPr>
            <a:xfrm>
              <a:off x="6205696" y="3800812"/>
              <a:ext cx="1500396" cy="15003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6317557" y="3911694"/>
              <a:ext cx="1276674" cy="1278632"/>
              <a:chOff x="12647613" y="-89253"/>
              <a:chExt cx="8389937" cy="8402814"/>
            </a:xfrm>
          </p:grpSpPr>
          <p:sp>
            <p:nvSpPr>
              <p:cNvPr id="139" name="Freeform 6"/>
              <p:cNvSpPr>
                <a:spLocks/>
              </p:cNvSpPr>
              <p:nvPr/>
            </p:nvSpPr>
            <p:spPr bwMode="auto">
              <a:xfrm>
                <a:off x="12647613" y="-89253"/>
                <a:ext cx="8389937" cy="8391525"/>
              </a:xfrm>
              <a:custGeom>
                <a:avLst/>
                <a:gdLst>
                  <a:gd name="T0" fmla="*/ 2804 w 5285"/>
                  <a:gd name="T1" fmla="*/ 5 h 5286"/>
                  <a:gd name="T2" fmla="*/ 3118 w 5285"/>
                  <a:gd name="T3" fmla="*/ 44 h 5286"/>
                  <a:gd name="T4" fmla="*/ 3419 w 5285"/>
                  <a:gd name="T5" fmla="*/ 116 h 5286"/>
                  <a:gd name="T6" fmla="*/ 3706 w 5285"/>
                  <a:gd name="T7" fmla="*/ 223 h 5286"/>
                  <a:gd name="T8" fmla="*/ 3976 w 5285"/>
                  <a:gd name="T9" fmla="*/ 361 h 5286"/>
                  <a:gd name="T10" fmla="*/ 4228 w 5285"/>
                  <a:gd name="T11" fmla="*/ 529 h 5286"/>
                  <a:gd name="T12" fmla="*/ 4457 w 5285"/>
                  <a:gd name="T13" fmla="*/ 723 h 5286"/>
                  <a:gd name="T14" fmla="*/ 4663 w 5285"/>
                  <a:gd name="T15" fmla="*/ 941 h 5286"/>
                  <a:gd name="T16" fmla="*/ 4844 w 5285"/>
                  <a:gd name="T17" fmla="*/ 1181 h 5286"/>
                  <a:gd name="T18" fmla="*/ 4996 w 5285"/>
                  <a:gd name="T19" fmla="*/ 1442 h 5286"/>
                  <a:gd name="T20" fmla="*/ 5120 w 5285"/>
                  <a:gd name="T21" fmla="*/ 1721 h 5286"/>
                  <a:gd name="T22" fmla="*/ 5209 w 5285"/>
                  <a:gd name="T23" fmla="*/ 2015 h 5286"/>
                  <a:gd name="T24" fmla="*/ 5265 w 5285"/>
                  <a:gd name="T25" fmla="*/ 2324 h 5286"/>
                  <a:gd name="T26" fmla="*/ 5285 w 5285"/>
                  <a:gd name="T27" fmla="*/ 2643 h 5286"/>
                  <a:gd name="T28" fmla="*/ 5265 w 5285"/>
                  <a:gd name="T29" fmla="*/ 2962 h 5286"/>
                  <a:gd name="T30" fmla="*/ 5209 w 5285"/>
                  <a:gd name="T31" fmla="*/ 3271 h 5286"/>
                  <a:gd name="T32" fmla="*/ 5120 w 5285"/>
                  <a:gd name="T33" fmla="*/ 3566 h 5286"/>
                  <a:gd name="T34" fmla="*/ 4996 w 5285"/>
                  <a:gd name="T35" fmla="*/ 3844 h 5286"/>
                  <a:gd name="T36" fmla="*/ 4844 w 5285"/>
                  <a:gd name="T37" fmla="*/ 4106 h 5286"/>
                  <a:gd name="T38" fmla="*/ 4663 w 5285"/>
                  <a:gd name="T39" fmla="*/ 4346 h 5286"/>
                  <a:gd name="T40" fmla="*/ 4457 w 5285"/>
                  <a:gd name="T41" fmla="*/ 4564 h 5286"/>
                  <a:gd name="T42" fmla="*/ 4228 w 5285"/>
                  <a:gd name="T43" fmla="*/ 4757 h 5286"/>
                  <a:gd name="T44" fmla="*/ 3976 w 5285"/>
                  <a:gd name="T45" fmla="*/ 4926 h 5286"/>
                  <a:gd name="T46" fmla="*/ 3706 w 5285"/>
                  <a:gd name="T47" fmla="*/ 5063 h 5286"/>
                  <a:gd name="T48" fmla="*/ 3419 w 5285"/>
                  <a:gd name="T49" fmla="*/ 5171 h 5286"/>
                  <a:gd name="T50" fmla="*/ 3118 w 5285"/>
                  <a:gd name="T51" fmla="*/ 5243 h 5286"/>
                  <a:gd name="T52" fmla="*/ 2804 w 5285"/>
                  <a:gd name="T53" fmla="*/ 5281 h 5286"/>
                  <a:gd name="T54" fmla="*/ 2481 w 5285"/>
                  <a:gd name="T55" fmla="*/ 5281 h 5286"/>
                  <a:gd name="T56" fmla="*/ 2167 w 5285"/>
                  <a:gd name="T57" fmla="*/ 5243 h 5286"/>
                  <a:gd name="T58" fmla="*/ 1866 w 5285"/>
                  <a:gd name="T59" fmla="*/ 5171 h 5286"/>
                  <a:gd name="T60" fmla="*/ 1579 w 5285"/>
                  <a:gd name="T61" fmla="*/ 5063 h 5286"/>
                  <a:gd name="T62" fmla="*/ 1308 w 5285"/>
                  <a:gd name="T63" fmla="*/ 4926 h 5286"/>
                  <a:gd name="T64" fmla="*/ 1057 w 5285"/>
                  <a:gd name="T65" fmla="*/ 4757 h 5286"/>
                  <a:gd name="T66" fmla="*/ 828 w 5285"/>
                  <a:gd name="T67" fmla="*/ 4564 h 5286"/>
                  <a:gd name="T68" fmla="*/ 621 w 5285"/>
                  <a:gd name="T69" fmla="*/ 4346 h 5286"/>
                  <a:gd name="T70" fmla="*/ 440 w 5285"/>
                  <a:gd name="T71" fmla="*/ 4106 h 5286"/>
                  <a:gd name="T72" fmla="*/ 288 w 5285"/>
                  <a:gd name="T73" fmla="*/ 3844 h 5286"/>
                  <a:gd name="T74" fmla="*/ 165 w 5285"/>
                  <a:gd name="T75" fmla="*/ 3566 h 5286"/>
                  <a:gd name="T76" fmla="*/ 75 w 5285"/>
                  <a:gd name="T77" fmla="*/ 3271 h 5286"/>
                  <a:gd name="T78" fmla="*/ 19 w 5285"/>
                  <a:gd name="T79" fmla="*/ 2962 h 5286"/>
                  <a:gd name="T80" fmla="*/ 0 w 5285"/>
                  <a:gd name="T81" fmla="*/ 2643 h 5286"/>
                  <a:gd name="T82" fmla="*/ 19 w 5285"/>
                  <a:gd name="T83" fmla="*/ 2324 h 5286"/>
                  <a:gd name="T84" fmla="*/ 75 w 5285"/>
                  <a:gd name="T85" fmla="*/ 2015 h 5286"/>
                  <a:gd name="T86" fmla="*/ 165 w 5285"/>
                  <a:gd name="T87" fmla="*/ 1721 h 5286"/>
                  <a:gd name="T88" fmla="*/ 288 w 5285"/>
                  <a:gd name="T89" fmla="*/ 1442 h 5286"/>
                  <a:gd name="T90" fmla="*/ 440 w 5285"/>
                  <a:gd name="T91" fmla="*/ 1181 h 5286"/>
                  <a:gd name="T92" fmla="*/ 621 w 5285"/>
                  <a:gd name="T93" fmla="*/ 941 h 5286"/>
                  <a:gd name="T94" fmla="*/ 828 w 5285"/>
                  <a:gd name="T95" fmla="*/ 723 h 5286"/>
                  <a:gd name="T96" fmla="*/ 1057 w 5285"/>
                  <a:gd name="T97" fmla="*/ 529 h 5286"/>
                  <a:gd name="T98" fmla="*/ 1308 w 5285"/>
                  <a:gd name="T99" fmla="*/ 361 h 5286"/>
                  <a:gd name="T100" fmla="*/ 1579 w 5285"/>
                  <a:gd name="T101" fmla="*/ 223 h 5286"/>
                  <a:gd name="T102" fmla="*/ 1866 w 5285"/>
                  <a:gd name="T103" fmla="*/ 116 h 5286"/>
                  <a:gd name="T104" fmla="*/ 2167 w 5285"/>
                  <a:gd name="T105" fmla="*/ 44 h 5286"/>
                  <a:gd name="T106" fmla="*/ 2481 w 5285"/>
                  <a:gd name="T107" fmla="*/ 5 h 5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85" h="5286">
                    <a:moveTo>
                      <a:pt x="2641" y="0"/>
                    </a:moveTo>
                    <a:lnTo>
                      <a:pt x="2804" y="5"/>
                    </a:lnTo>
                    <a:lnTo>
                      <a:pt x="2961" y="20"/>
                    </a:lnTo>
                    <a:lnTo>
                      <a:pt x="3118" y="44"/>
                    </a:lnTo>
                    <a:lnTo>
                      <a:pt x="3270" y="76"/>
                    </a:lnTo>
                    <a:lnTo>
                      <a:pt x="3419" y="116"/>
                    </a:lnTo>
                    <a:lnTo>
                      <a:pt x="3565" y="165"/>
                    </a:lnTo>
                    <a:lnTo>
                      <a:pt x="3706" y="223"/>
                    </a:lnTo>
                    <a:lnTo>
                      <a:pt x="3843" y="289"/>
                    </a:lnTo>
                    <a:lnTo>
                      <a:pt x="3976" y="361"/>
                    </a:lnTo>
                    <a:lnTo>
                      <a:pt x="4104" y="441"/>
                    </a:lnTo>
                    <a:lnTo>
                      <a:pt x="4228" y="529"/>
                    </a:lnTo>
                    <a:lnTo>
                      <a:pt x="4345" y="622"/>
                    </a:lnTo>
                    <a:lnTo>
                      <a:pt x="4457" y="723"/>
                    </a:lnTo>
                    <a:lnTo>
                      <a:pt x="4562" y="828"/>
                    </a:lnTo>
                    <a:lnTo>
                      <a:pt x="4663" y="941"/>
                    </a:lnTo>
                    <a:lnTo>
                      <a:pt x="4756" y="1058"/>
                    </a:lnTo>
                    <a:lnTo>
                      <a:pt x="4844" y="1181"/>
                    </a:lnTo>
                    <a:lnTo>
                      <a:pt x="4924" y="1309"/>
                    </a:lnTo>
                    <a:lnTo>
                      <a:pt x="4996" y="1442"/>
                    </a:lnTo>
                    <a:lnTo>
                      <a:pt x="5062" y="1580"/>
                    </a:lnTo>
                    <a:lnTo>
                      <a:pt x="5120" y="1721"/>
                    </a:lnTo>
                    <a:lnTo>
                      <a:pt x="5169" y="1866"/>
                    </a:lnTo>
                    <a:lnTo>
                      <a:pt x="5209" y="2015"/>
                    </a:lnTo>
                    <a:lnTo>
                      <a:pt x="5241" y="2167"/>
                    </a:lnTo>
                    <a:lnTo>
                      <a:pt x="5265" y="2324"/>
                    </a:lnTo>
                    <a:lnTo>
                      <a:pt x="5280" y="2481"/>
                    </a:lnTo>
                    <a:lnTo>
                      <a:pt x="5285" y="2643"/>
                    </a:lnTo>
                    <a:lnTo>
                      <a:pt x="5280" y="2805"/>
                    </a:lnTo>
                    <a:lnTo>
                      <a:pt x="5265" y="2962"/>
                    </a:lnTo>
                    <a:lnTo>
                      <a:pt x="5241" y="3119"/>
                    </a:lnTo>
                    <a:lnTo>
                      <a:pt x="5209" y="3271"/>
                    </a:lnTo>
                    <a:lnTo>
                      <a:pt x="5169" y="3420"/>
                    </a:lnTo>
                    <a:lnTo>
                      <a:pt x="5120" y="3566"/>
                    </a:lnTo>
                    <a:lnTo>
                      <a:pt x="5062" y="3707"/>
                    </a:lnTo>
                    <a:lnTo>
                      <a:pt x="4996" y="3844"/>
                    </a:lnTo>
                    <a:lnTo>
                      <a:pt x="4924" y="3977"/>
                    </a:lnTo>
                    <a:lnTo>
                      <a:pt x="4844" y="4106"/>
                    </a:lnTo>
                    <a:lnTo>
                      <a:pt x="4756" y="4229"/>
                    </a:lnTo>
                    <a:lnTo>
                      <a:pt x="4663" y="4346"/>
                    </a:lnTo>
                    <a:lnTo>
                      <a:pt x="4562" y="4458"/>
                    </a:lnTo>
                    <a:lnTo>
                      <a:pt x="4457" y="4564"/>
                    </a:lnTo>
                    <a:lnTo>
                      <a:pt x="4345" y="4665"/>
                    </a:lnTo>
                    <a:lnTo>
                      <a:pt x="4228" y="4757"/>
                    </a:lnTo>
                    <a:lnTo>
                      <a:pt x="4104" y="4846"/>
                    </a:lnTo>
                    <a:lnTo>
                      <a:pt x="3976" y="4926"/>
                    </a:lnTo>
                    <a:lnTo>
                      <a:pt x="3843" y="4998"/>
                    </a:lnTo>
                    <a:lnTo>
                      <a:pt x="3706" y="5063"/>
                    </a:lnTo>
                    <a:lnTo>
                      <a:pt x="3565" y="5121"/>
                    </a:lnTo>
                    <a:lnTo>
                      <a:pt x="3419" y="5171"/>
                    </a:lnTo>
                    <a:lnTo>
                      <a:pt x="3270" y="5211"/>
                    </a:lnTo>
                    <a:lnTo>
                      <a:pt x="3118" y="5243"/>
                    </a:lnTo>
                    <a:lnTo>
                      <a:pt x="2961" y="5267"/>
                    </a:lnTo>
                    <a:lnTo>
                      <a:pt x="2804" y="5281"/>
                    </a:lnTo>
                    <a:lnTo>
                      <a:pt x="2641" y="5286"/>
                    </a:lnTo>
                    <a:lnTo>
                      <a:pt x="2481" y="5281"/>
                    </a:lnTo>
                    <a:lnTo>
                      <a:pt x="2324" y="5267"/>
                    </a:lnTo>
                    <a:lnTo>
                      <a:pt x="2167" y="5243"/>
                    </a:lnTo>
                    <a:lnTo>
                      <a:pt x="2015" y="5211"/>
                    </a:lnTo>
                    <a:lnTo>
                      <a:pt x="1866" y="5171"/>
                    </a:lnTo>
                    <a:lnTo>
                      <a:pt x="1720" y="5121"/>
                    </a:lnTo>
                    <a:lnTo>
                      <a:pt x="1579" y="5063"/>
                    </a:lnTo>
                    <a:lnTo>
                      <a:pt x="1441" y="4998"/>
                    </a:lnTo>
                    <a:lnTo>
                      <a:pt x="1308" y="4926"/>
                    </a:lnTo>
                    <a:lnTo>
                      <a:pt x="1180" y="4846"/>
                    </a:lnTo>
                    <a:lnTo>
                      <a:pt x="1057" y="4757"/>
                    </a:lnTo>
                    <a:lnTo>
                      <a:pt x="940" y="4665"/>
                    </a:lnTo>
                    <a:lnTo>
                      <a:pt x="828" y="4564"/>
                    </a:lnTo>
                    <a:lnTo>
                      <a:pt x="722" y="4458"/>
                    </a:lnTo>
                    <a:lnTo>
                      <a:pt x="621" y="4346"/>
                    </a:lnTo>
                    <a:lnTo>
                      <a:pt x="528" y="4229"/>
                    </a:lnTo>
                    <a:lnTo>
                      <a:pt x="440" y="4106"/>
                    </a:lnTo>
                    <a:lnTo>
                      <a:pt x="360" y="3977"/>
                    </a:lnTo>
                    <a:lnTo>
                      <a:pt x="288" y="3844"/>
                    </a:lnTo>
                    <a:lnTo>
                      <a:pt x="223" y="3707"/>
                    </a:lnTo>
                    <a:lnTo>
                      <a:pt x="165" y="3566"/>
                    </a:lnTo>
                    <a:lnTo>
                      <a:pt x="115" y="3420"/>
                    </a:lnTo>
                    <a:lnTo>
                      <a:pt x="75" y="3271"/>
                    </a:lnTo>
                    <a:lnTo>
                      <a:pt x="43" y="3119"/>
                    </a:lnTo>
                    <a:lnTo>
                      <a:pt x="19" y="2962"/>
                    </a:lnTo>
                    <a:lnTo>
                      <a:pt x="5" y="2805"/>
                    </a:lnTo>
                    <a:lnTo>
                      <a:pt x="0" y="2643"/>
                    </a:lnTo>
                    <a:lnTo>
                      <a:pt x="5" y="2481"/>
                    </a:lnTo>
                    <a:lnTo>
                      <a:pt x="19" y="2324"/>
                    </a:lnTo>
                    <a:lnTo>
                      <a:pt x="43" y="2167"/>
                    </a:lnTo>
                    <a:lnTo>
                      <a:pt x="75" y="2015"/>
                    </a:lnTo>
                    <a:lnTo>
                      <a:pt x="115" y="1866"/>
                    </a:lnTo>
                    <a:lnTo>
                      <a:pt x="165" y="1721"/>
                    </a:lnTo>
                    <a:lnTo>
                      <a:pt x="223" y="1580"/>
                    </a:lnTo>
                    <a:lnTo>
                      <a:pt x="288" y="1442"/>
                    </a:lnTo>
                    <a:lnTo>
                      <a:pt x="360" y="1309"/>
                    </a:lnTo>
                    <a:lnTo>
                      <a:pt x="440" y="1181"/>
                    </a:lnTo>
                    <a:lnTo>
                      <a:pt x="528" y="1058"/>
                    </a:lnTo>
                    <a:lnTo>
                      <a:pt x="621" y="941"/>
                    </a:lnTo>
                    <a:lnTo>
                      <a:pt x="722" y="828"/>
                    </a:lnTo>
                    <a:lnTo>
                      <a:pt x="828" y="723"/>
                    </a:lnTo>
                    <a:lnTo>
                      <a:pt x="940" y="622"/>
                    </a:lnTo>
                    <a:lnTo>
                      <a:pt x="1057" y="529"/>
                    </a:lnTo>
                    <a:lnTo>
                      <a:pt x="1180" y="441"/>
                    </a:lnTo>
                    <a:lnTo>
                      <a:pt x="1308" y="361"/>
                    </a:lnTo>
                    <a:lnTo>
                      <a:pt x="1441" y="289"/>
                    </a:lnTo>
                    <a:lnTo>
                      <a:pt x="1579" y="223"/>
                    </a:lnTo>
                    <a:lnTo>
                      <a:pt x="1720" y="165"/>
                    </a:lnTo>
                    <a:lnTo>
                      <a:pt x="1866" y="116"/>
                    </a:lnTo>
                    <a:lnTo>
                      <a:pt x="2015" y="76"/>
                    </a:lnTo>
                    <a:lnTo>
                      <a:pt x="2167" y="44"/>
                    </a:lnTo>
                    <a:lnTo>
                      <a:pt x="2324" y="20"/>
                    </a:lnTo>
                    <a:lnTo>
                      <a:pt x="2481" y="5"/>
                    </a:lnTo>
                    <a:lnTo>
                      <a:pt x="264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Freeform 7"/>
              <p:cNvSpPr>
                <a:spLocks/>
              </p:cNvSpPr>
              <p:nvPr/>
            </p:nvSpPr>
            <p:spPr bwMode="auto">
              <a:xfrm>
                <a:off x="16808450" y="5932488"/>
                <a:ext cx="53975" cy="7938"/>
              </a:xfrm>
              <a:custGeom>
                <a:avLst/>
                <a:gdLst>
                  <a:gd name="T0" fmla="*/ 0 w 34"/>
                  <a:gd name="T1" fmla="*/ 0 h 5"/>
                  <a:gd name="T2" fmla="*/ 34 w 34"/>
                  <a:gd name="T3" fmla="*/ 0 h 5"/>
                  <a:gd name="T4" fmla="*/ 31 w 34"/>
                  <a:gd name="T5" fmla="*/ 1 h 5"/>
                  <a:gd name="T6" fmla="*/ 28 w 34"/>
                  <a:gd name="T7" fmla="*/ 3 h 5"/>
                  <a:gd name="T8" fmla="*/ 23 w 34"/>
                  <a:gd name="T9" fmla="*/ 5 h 5"/>
                  <a:gd name="T10" fmla="*/ 16 w 34"/>
                  <a:gd name="T11" fmla="*/ 5 h 5"/>
                  <a:gd name="T12" fmla="*/ 13 w 34"/>
                  <a:gd name="T13" fmla="*/ 5 h 5"/>
                  <a:gd name="T14" fmla="*/ 10 w 34"/>
                  <a:gd name="T15" fmla="*/ 3 h 5"/>
                  <a:gd name="T16" fmla="*/ 5 w 34"/>
                  <a:gd name="T17" fmla="*/ 1 h 5"/>
                  <a:gd name="T18" fmla="*/ 0 w 3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5">
                    <a:moveTo>
                      <a:pt x="0" y="0"/>
                    </a:moveTo>
                    <a:lnTo>
                      <a:pt x="34" y="0"/>
                    </a:lnTo>
                    <a:lnTo>
                      <a:pt x="31" y="1"/>
                    </a:lnTo>
                    <a:lnTo>
                      <a:pt x="28" y="3"/>
                    </a:lnTo>
                    <a:lnTo>
                      <a:pt x="23" y="5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0" y="3"/>
                    </a:lnTo>
                    <a:lnTo>
                      <a:pt x="5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F2F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Freeform 8"/>
              <p:cNvSpPr>
                <a:spLocks/>
              </p:cNvSpPr>
              <p:nvPr/>
            </p:nvSpPr>
            <p:spPr bwMode="auto">
              <a:xfrm>
                <a:off x="13454063" y="5452886"/>
                <a:ext cx="6764337" cy="2860675"/>
              </a:xfrm>
              <a:custGeom>
                <a:avLst/>
                <a:gdLst>
                  <a:gd name="T0" fmla="*/ 1300 w 4261"/>
                  <a:gd name="T1" fmla="*/ 111 h 1802"/>
                  <a:gd name="T2" fmla="*/ 1314 w 4261"/>
                  <a:gd name="T3" fmla="*/ 282 h 1802"/>
                  <a:gd name="T4" fmla="*/ 1346 w 4261"/>
                  <a:gd name="T5" fmla="*/ 444 h 1802"/>
                  <a:gd name="T6" fmla="*/ 1385 w 4261"/>
                  <a:gd name="T7" fmla="*/ 578 h 1802"/>
                  <a:gd name="T8" fmla="*/ 1417 w 4261"/>
                  <a:gd name="T9" fmla="*/ 670 h 1802"/>
                  <a:gd name="T10" fmla="*/ 1431 w 4261"/>
                  <a:gd name="T11" fmla="*/ 698 h 1802"/>
                  <a:gd name="T12" fmla="*/ 1531 w 4261"/>
                  <a:gd name="T13" fmla="*/ 549 h 1802"/>
                  <a:gd name="T14" fmla="*/ 1665 w 4261"/>
                  <a:gd name="T15" fmla="*/ 442 h 1802"/>
                  <a:gd name="T16" fmla="*/ 1814 w 4261"/>
                  <a:gd name="T17" fmla="*/ 372 h 1802"/>
                  <a:gd name="T18" fmla="*/ 1953 w 4261"/>
                  <a:gd name="T19" fmla="*/ 328 h 1802"/>
                  <a:gd name="T20" fmla="*/ 2064 w 4261"/>
                  <a:gd name="T21" fmla="*/ 306 h 1802"/>
                  <a:gd name="T22" fmla="*/ 2121 w 4261"/>
                  <a:gd name="T23" fmla="*/ 300 h 1802"/>
                  <a:gd name="T24" fmla="*/ 2142 w 4261"/>
                  <a:gd name="T25" fmla="*/ 301 h 1802"/>
                  <a:gd name="T26" fmla="*/ 2221 w 4261"/>
                  <a:gd name="T27" fmla="*/ 311 h 1802"/>
                  <a:gd name="T28" fmla="*/ 2344 w 4261"/>
                  <a:gd name="T29" fmla="*/ 338 h 1802"/>
                  <a:gd name="T30" fmla="*/ 2488 w 4261"/>
                  <a:gd name="T31" fmla="*/ 389 h 1802"/>
                  <a:gd name="T32" fmla="*/ 2636 w 4261"/>
                  <a:gd name="T33" fmla="*/ 473 h 1802"/>
                  <a:gd name="T34" fmla="*/ 2762 w 4261"/>
                  <a:gd name="T35" fmla="*/ 593 h 1802"/>
                  <a:gd name="T36" fmla="*/ 2828 w 4261"/>
                  <a:gd name="T37" fmla="*/ 697 h 1802"/>
                  <a:gd name="T38" fmla="*/ 2849 w 4261"/>
                  <a:gd name="T39" fmla="*/ 644 h 1802"/>
                  <a:gd name="T40" fmla="*/ 2884 w 4261"/>
                  <a:gd name="T41" fmla="*/ 535 h 1802"/>
                  <a:gd name="T42" fmla="*/ 2921 w 4261"/>
                  <a:gd name="T43" fmla="*/ 391 h 1802"/>
                  <a:gd name="T44" fmla="*/ 2948 w 4261"/>
                  <a:gd name="T45" fmla="*/ 224 h 1802"/>
                  <a:gd name="T46" fmla="*/ 2954 w 4261"/>
                  <a:gd name="T47" fmla="*/ 55 h 1802"/>
                  <a:gd name="T48" fmla="*/ 3153 w 4261"/>
                  <a:gd name="T49" fmla="*/ 58 h 1802"/>
                  <a:gd name="T50" fmla="*/ 3467 w 4261"/>
                  <a:gd name="T51" fmla="*/ 176 h 1802"/>
                  <a:gd name="T52" fmla="*/ 3782 w 4261"/>
                  <a:gd name="T53" fmla="*/ 338 h 1802"/>
                  <a:gd name="T54" fmla="*/ 4078 w 4261"/>
                  <a:gd name="T55" fmla="*/ 548 h 1802"/>
                  <a:gd name="T56" fmla="*/ 4168 w 4261"/>
                  <a:gd name="T57" fmla="*/ 839 h 1802"/>
                  <a:gd name="T58" fmla="*/ 3849 w 4261"/>
                  <a:gd name="T59" fmla="*/ 1165 h 1802"/>
                  <a:gd name="T60" fmla="*/ 3478 w 4261"/>
                  <a:gd name="T61" fmla="*/ 1432 h 1802"/>
                  <a:gd name="T62" fmla="*/ 3062 w 4261"/>
                  <a:gd name="T63" fmla="*/ 1632 h 1802"/>
                  <a:gd name="T64" fmla="*/ 2610 w 4261"/>
                  <a:gd name="T65" fmla="*/ 1759 h 1802"/>
                  <a:gd name="T66" fmla="*/ 2129 w 4261"/>
                  <a:gd name="T67" fmla="*/ 1802 h 1802"/>
                  <a:gd name="T68" fmla="*/ 1651 w 4261"/>
                  <a:gd name="T69" fmla="*/ 1759 h 1802"/>
                  <a:gd name="T70" fmla="*/ 1199 w 4261"/>
                  <a:gd name="T71" fmla="*/ 1632 h 1802"/>
                  <a:gd name="T72" fmla="*/ 784 w 4261"/>
                  <a:gd name="T73" fmla="*/ 1434 h 1802"/>
                  <a:gd name="T74" fmla="*/ 413 w 4261"/>
                  <a:gd name="T75" fmla="*/ 1166 h 1802"/>
                  <a:gd name="T76" fmla="*/ 94 w 4261"/>
                  <a:gd name="T77" fmla="*/ 841 h 1802"/>
                  <a:gd name="T78" fmla="*/ 181 w 4261"/>
                  <a:gd name="T79" fmla="*/ 548 h 1802"/>
                  <a:gd name="T80" fmla="*/ 478 w 4261"/>
                  <a:gd name="T81" fmla="*/ 338 h 1802"/>
                  <a:gd name="T82" fmla="*/ 792 w 4261"/>
                  <a:gd name="T83" fmla="*/ 176 h 1802"/>
                  <a:gd name="T84" fmla="*/ 1105 w 4261"/>
                  <a:gd name="T85" fmla="*/ 58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61" h="1802">
                    <a:moveTo>
                      <a:pt x="1306" y="0"/>
                    </a:moveTo>
                    <a:lnTo>
                      <a:pt x="1302" y="55"/>
                    </a:lnTo>
                    <a:lnTo>
                      <a:pt x="1300" y="111"/>
                    </a:lnTo>
                    <a:lnTo>
                      <a:pt x="1303" y="168"/>
                    </a:lnTo>
                    <a:lnTo>
                      <a:pt x="1308" y="224"/>
                    </a:lnTo>
                    <a:lnTo>
                      <a:pt x="1314" y="282"/>
                    </a:lnTo>
                    <a:lnTo>
                      <a:pt x="1324" y="338"/>
                    </a:lnTo>
                    <a:lnTo>
                      <a:pt x="1335" y="391"/>
                    </a:lnTo>
                    <a:lnTo>
                      <a:pt x="1346" y="444"/>
                    </a:lnTo>
                    <a:lnTo>
                      <a:pt x="1359" y="492"/>
                    </a:lnTo>
                    <a:lnTo>
                      <a:pt x="1372" y="537"/>
                    </a:lnTo>
                    <a:lnTo>
                      <a:pt x="1385" y="578"/>
                    </a:lnTo>
                    <a:lnTo>
                      <a:pt x="1396" y="615"/>
                    </a:lnTo>
                    <a:lnTo>
                      <a:pt x="1407" y="646"/>
                    </a:lnTo>
                    <a:lnTo>
                      <a:pt x="1417" y="670"/>
                    </a:lnTo>
                    <a:lnTo>
                      <a:pt x="1423" y="687"/>
                    </a:lnTo>
                    <a:lnTo>
                      <a:pt x="1428" y="697"/>
                    </a:lnTo>
                    <a:lnTo>
                      <a:pt x="1431" y="698"/>
                    </a:lnTo>
                    <a:lnTo>
                      <a:pt x="1459" y="644"/>
                    </a:lnTo>
                    <a:lnTo>
                      <a:pt x="1492" y="594"/>
                    </a:lnTo>
                    <a:lnTo>
                      <a:pt x="1531" y="549"/>
                    </a:lnTo>
                    <a:lnTo>
                      <a:pt x="1572" y="509"/>
                    </a:lnTo>
                    <a:lnTo>
                      <a:pt x="1619" y="474"/>
                    </a:lnTo>
                    <a:lnTo>
                      <a:pt x="1665" y="442"/>
                    </a:lnTo>
                    <a:lnTo>
                      <a:pt x="1715" y="415"/>
                    </a:lnTo>
                    <a:lnTo>
                      <a:pt x="1764" y="391"/>
                    </a:lnTo>
                    <a:lnTo>
                      <a:pt x="1814" y="372"/>
                    </a:lnTo>
                    <a:lnTo>
                      <a:pt x="1862" y="354"/>
                    </a:lnTo>
                    <a:lnTo>
                      <a:pt x="1909" y="340"/>
                    </a:lnTo>
                    <a:lnTo>
                      <a:pt x="1953" y="328"/>
                    </a:lnTo>
                    <a:lnTo>
                      <a:pt x="1995" y="319"/>
                    </a:lnTo>
                    <a:lnTo>
                      <a:pt x="2032" y="312"/>
                    </a:lnTo>
                    <a:lnTo>
                      <a:pt x="2064" y="306"/>
                    </a:lnTo>
                    <a:lnTo>
                      <a:pt x="2089" y="303"/>
                    </a:lnTo>
                    <a:lnTo>
                      <a:pt x="2109" y="301"/>
                    </a:lnTo>
                    <a:lnTo>
                      <a:pt x="2121" y="300"/>
                    </a:lnTo>
                    <a:lnTo>
                      <a:pt x="2126" y="300"/>
                    </a:lnTo>
                    <a:lnTo>
                      <a:pt x="2131" y="300"/>
                    </a:lnTo>
                    <a:lnTo>
                      <a:pt x="2142" y="301"/>
                    </a:lnTo>
                    <a:lnTo>
                      <a:pt x="2163" y="303"/>
                    </a:lnTo>
                    <a:lnTo>
                      <a:pt x="2189" y="306"/>
                    </a:lnTo>
                    <a:lnTo>
                      <a:pt x="2221" y="311"/>
                    </a:lnTo>
                    <a:lnTo>
                      <a:pt x="2258" y="319"/>
                    </a:lnTo>
                    <a:lnTo>
                      <a:pt x="2299" y="327"/>
                    </a:lnTo>
                    <a:lnTo>
                      <a:pt x="2344" y="338"/>
                    </a:lnTo>
                    <a:lnTo>
                      <a:pt x="2391" y="352"/>
                    </a:lnTo>
                    <a:lnTo>
                      <a:pt x="2439" y="368"/>
                    </a:lnTo>
                    <a:lnTo>
                      <a:pt x="2488" y="389"/>
                    </a:lnTo>
                    <a:lnTo>
                      <a:pt x="2539" y="413"/>
                    </a:lnTo>
                    <a:lnTo>
                      <a:pt x="2587" y="441"/>
                    </a:lnTo>
                    <a:lnTo>
                      <a:pt x="2636" y="473"/>
                    </a:lnTo>
                    <a:lnTo>
                      <a:pt x="2682" y="508"/>
                    </a:lnTo>
                    <a:lnTo>
                      <a:pt x="2724" y="548"/>
                    </a:lnTo>
                    <a:lnTo>
                      <a:pt x="2762" y="593"/>
                    </a:lnTo>
                    <a:lnTo>
                      <a:pt x="2796" y="644"/>
                    </a:lnTo>
                    <a:lnTo>
                      <a:pt x="2825" y="698"/>
                    </a:lnTo>
                    <a:lnTo>
                      <a:pt x="2828" y="697"/>
                    </a:lnTo>
                    <a:lnTo>
                      <a:pt x="2833" y="686"/>
                    </a:lnTo>
                    <a:lnTo>
                      <a:pt x="2839" y="668"/>
                    </a:lnTo>
                    <a:lnTo>
                      <a:pt x="2849" y="644"/>
                    </a:lnTo>
                    <a:lnTo>
                      <a:pt x="2860" y="612"/>
                    </a:lnTo>
                    <a:lnTo>
                      <a:pt x="2871" y="577"/>
                    </a:lnTo>
                    <a:lnTo>
                      <a:pt x="2884" y="535"/>
                    </a:lnTo>
                    <a:lnTo>
                      <a:pt x="2897" y="490"/>
                    </a:lnTo>
                    <a:lnTo>
                      <a:pt x="2909" y="442"/>
                    </a:lnTo>
                    <a:lnTo>
                      <a:pt x="2921" y="391"/>
                    </a:lnTo>
                    <a:lnTo>
                      <a:pt x="2932" y="336"/>
                    </a:lnTo>
                    <a:lnTo>
                      <a:pt x="2941" y="280"/>
                    </a:lnTo>
                    <a:lnTo>
                      <a:pt x="2948" y="224"/>
                    </a:lnTo>
                    <a:lnTo>
                      <a:pt x="2953" y="167"/>
                    </a:lnTo>
                    <a:lnTo>
                      <a:pt x="2956" y="111"/>
                    </a:lnTo>
                    <a:lnTo>
                      <a:pt x="2954" y="55"/>
                    </a:lnTo>
                    <a:lnTo>
                      <a:pt x="2949" y="0"/>
                    </a:lnTo>
                    <a:lnTo>
                      <a:pt x="3050" y="27"/>
                    </a:lnTo>
                    <a:lnTo>
                      <a:pt x="3153" y="58"/>
                    </a:lnTo>
                    <a:lnTo>
                      <a:pt x="3257" y="93"/>
                    </a:lnTo>
                    <a:lnTo>
                      <a:pt x="3363" y="131"/>
                    </a:lnTo>
                    <a:lnTo>
                      <a:pt x="3467" y="176"/>
                    </a:lnTo>
                    <a:lnTo>
                      <a:pt x="3572" y="224"/>
                    </a:lnTo>
                    <a:lnTo>
                      <a:pt x="3678" y="279"/>
                    </a:lnTo>
                    <a:lnTo>
                      <a:pt x="3782" y="338"/>
                    </a:lnTo>
                    <a:lnTo>
                      <a:pt x="3883" y="402"/>
                    </a:lnTo>
                    <a:lnTo>
                      <a:pt x="3982" y="473"/>
                    </a:lnTo>
                    <a:lnTo>
                      <a:pt x="4078" y="548"/>
                    </a:lnTo>
                    <a:lnTo>
                      <a:pt x="4171" y="631"/>
                    </a:lnTo>
                    <a:lnTo>
                      <a:pt x="4261" y="719"/>
                    </a:lnTo>
                    <a:lnTo>
                      <a:pt x="4168" y="839"/>
                    </a:lnTo>
                    <a:lnTo>
                      <a:pt x="4067" y="955"/>
                    </a:lnTo>
                    <a:lnTo>
                      <a:pt x="3961" y="1062"/>
                    </a:lnTo>
                    <a:lnTo>
                      <a:pt x="3849" y="1165"/>
                    </a:lnTo>
                    <a:lnTo>
                      <a:pt x="3731" y="1261"/>
                    </a:lnTo>
                    <a:lnTo>
                      <a:pt x="3606" y="1349"/>
                    </a:lnTo>
                    <a:lnTo>
                      <a:pt x="3478" y="1432"/>
                    </a:lnTo>
                    <a:lnTo>
                      <a:pt x="3343" y="1506"/>
                    </a:lnTo>
                    <a:lnTo>
                      <a:pt x="3206" y="1573"/>
                    </a:lnTo>
                    <a:lnTo>
                      <a:pt x="3062" y="1632"/>
                    </a:lnTo>
                    <a:lnTo>
                      <a:pt x="2916" y="1682"/>
                    </a:lnTo>
                    <a:lnTo>
                      <a:pt x="2764" y="1725"/>
                    </a:lnTo>
                    <a:lnTo>
                      <a:pt x="2610" y="1759"/>
                    </a:lnTo>
                    <a:lnTo>
                      <a:pt x="2453" y="1783"/>
                    </a:lnTo>
                    <a:lnTo>
                      <a:pt x="2293" y="1797"/>
                    </a:lnTo>
                    <a:lnTo>
                      <a:pt x="2129" y="1802"/>
                    </a:lnTo>
                    <a:lnTo>
                      <a:pt x="1968" y="1797"/>
                    </a:lnTo>
                    <a:lnTo>
                      <a:pt x="1808" y="1783"/>
                    </a:lnTo>
                    <a:lnTo>
                      <a:pt x="1651" y="1759"/>
                    </a:lnTo>
                    <a:lnTo>
                      <a:pt x="1497" y="1725"/>
                    </a:lnTo>
                    <a:lnTo>
                      <a:pt x="1346" y="1683"/>
                    </a:lnTo>
                    <a:lnTo>
                      <a:pt x="1199" y="1632"/>
                    </a:lnTo>
                    <a:lnTo>
                      <a:pt x="1057" y="1575"/>
                    </a:lnTo>
                    <a:lnTo>
                      <a:pt x="919" y="1507"/>
                    </a:lnTo>
                    <a:lnTo>
                      <a:pt x="784" y="1434"/>
                    </a:lnTo>
                    <a:lnTo>
                      <a:pt x="656" y="1352"/>
                    </a:lnTo>
                    <a:lnTo>
                      <a:pt x="531" y="1262"/>
                    </a:lnTo>
                    <a:lnTo>
                      <a:pt x="413" y="1166"/>
                    </a:lnTo>
                    <a:lnTo>
                      <a:pt x="301" y="1064"/>
                    </a:lnTo>
                    <a:lnTo>
                      <a:pt x="193" y="955"/>
                    </a:lnTo>
                    <a:lnTo>
                      <a:pt x="94" y="841"/>
                    </a:lnTo>
                    <a:lnTo>
                      <a:pt x="0" y="719"/>
                    </a:lnTo>
                    <a:lnTo>
                      <a:pt x="88" y="631"/>
                    </a:lnTo>
                    <a:lnTo>
                      <a:pt x="181" y="548"/>
                    </a:lnTo>
                    <a:lnTo>
                      <a:pt x="278" y="473"/>
                    </a:lnTo>
                    <a:lnTo>
                      <a:pt x="378" y="402"/>
                    </a:lnTo>
                    <a:lnTo>
                      <a:pt x="478" y="338"/>
                    </a:lnTo>
                    <a:lnTo>
                      <a:pt x="583" y="279"/>
                    </a:lnTo>
                    <a:lnTo>
                      <a:pt x="687" y="224"/>
                    </a:lnTo>
                    <a:lnTo>
                      <a:pt x="792" y="176"/>
                    </a:lnTo>
                    <a:lnTo>
                      <a:pt x="896" y="131"/>
                    </a:lnTo>
                    <a:lnTo>
                      <a:pt x="1002" y="93"/>
                    </a:lnTo>
                    <a:lnTo>
                      <a:pt x="1105" y="58"/>
                    </a:lnTo>
                    <a:lnTo>
                      <a:pt x="1207" y="27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Freeform 9"/>
              <p:cNvSpPr>
                <a:spLocks/>
              </p:cNvSpPr>
              <p:nvPr/>
            </p:nvSpPr>
            <p:spPr bwMode="auto">
              <a:xfrm>
                <a:off x="15792450" y="4518025"/>
                <a:ext cx="2087562" cy="1414463"/>
              </a:xfrm>
              <a:custGeom>
                <a:avLst/>
                <a:gdLst>
                  <a:gd name="T0" fmla="*/ 75 w 1315"/>
                  <a:gd name="T1" fmla="*/ 0 h 891"/>
                  <a:gd name="T2" fmla="*/ 131 w 1315"/>
                  <a:gd name="T3" fmla="*/ 61 h 891"/>
                  <a:gd name="T4" fmla="*/ 190 w 1315"/>
                  <a:gd name="T5" fmla="*/ 116 h 891"/>
                  <a:gd name="T6" fmla="*/ 251 w 1315"/>
                  <a:gd name="T7" fmla="*/ 165 h 891"/>
                  <a:gd name="T8" fmla="*/ 315 w 1315"/>
                  <a:gd name="T9" fmla="*/ 208 h 891"/>
                  <a:gd name="T10" fmla="*/ 379 w 1315"/>
                  <a:gd name="T11" fmla="*/ 244 h 891"/>
                  <a:gd name="T12" fmla="*/ 447 w 1315"/>
                  <a:gd name="T13" fmla="*/ 274 h 891"/>
                  <a:gd name="T14" fmla="*/ 516 w 1315"/>
                  <a:gd name="T15" fmla="*/ 295 h 891"/>
                  <a:gd name="T16" fmla="*/ 586 w 1315"/>
                  <a:gd name="T17" fmla="*/ 308 h 891"/>
                  <a:gd name="T18" fmla="*/ 656 w 1315"/>
                  <a:gd name="T19" fmla="*/ 313 h 891"/>
                  <a:gd name="T20" fmla="*/ 737 w 1315"/>
                  <a:gd name="T21" fmla="*/ 308 h 891"/>
                  <a:gd name="T22" fmla="*/ 815 w 1315"/>
                  <a:gd name="T23" fmla="*/ 292 h 891"/>
                  <a:gd name="T24" fmla="*/ 890 w 1315"/>
                  <a:gd name="T25" fmla="*/ 265 h 891"/>
                  <a:gd name="T26" fmla="*/ 966 w 1315"/>
                  <a:gd name="T27" fmla="*/ 229 h 891"/>
                  <a:gd name="T28" fmla="*/ 1038 w 1315"/>
                  <a:gd name="T29" fmla="*/ 183 h 891"/>
                  <a:gd name="T30" fmla="*/ 1108 w 1315"/>
                  <a:gd name="T31" fmla="*/ 130 h 891"/>
                  <a:gd name="T32" fmla="*/ 1175 w 1315"/>
                  <a:gd name="T33" fmla="*/ 69 h 891"/>
                  <a:gd name="T34" fmla="*/ 1239 w 1315"/>
                  <a:gd name="T35" fmla="*/ 0 h 891"/>
                  <a:gd name="T36" fmla="*/ 1271 w 1315"/>
                  <a:gd name="T37" fmla="*/ 77 h 891"/>
                  <a:gd name="T38" fmla="*/ 1294 w 1315"/>
                  <a:gd name="T39" fmla="*/ 156 h 891"/>
                  <a:gd name="T40" fmla="*/ 1310 w 1315"/>
                  <a:gd name="T41" fmla="*/ 236 h 891"/>
                  <a:gd name="T42" fmla="*/ 1315 w 1315"/>
                  <a:gd name="T43" fmla="*/ 317 h 891"/>
                  <a:gd name="T44" fmla="*/ 1315 w 1315"/>
                  <a:gd name="T45" fmla="*/ 329 h 891"/>
                  <a:gd name="T46" fmla="*/ 1313 w 1315"/>
                  <a:gd name="T47" fmla="*/ 343 h 891"/>
                  <a:gd name="T48" fmla="*/ 1310 w 1315"/>
                  <a:gd name="T49" fmla="*/ 362 h 891"/>
                  <a:gd name="T50" fmla="*/ 1303 w 1315"/>
                  <a:gd name="T51" fmla="*/ 385 h 891"/>
                  <a:gd name="T52" fmla="*/ 1295 w 1315"/>
                  <a:gd name="T53" fmla="*/ 410 h 891"/>
                  <a:gd name="T54" fmla="*/ 1284 w 1315"/>
                  <a:gd name="T55" fmla="*/ 438 h 891"/>
                  <a:gd name="T56" fmla="*/ 1268 w 1315"/>
                  <a:gd name="T57" fmla="*/ 470 h 891"/>
                  <a:gd name="T58" fmla="*/ 1247 w 1315"/>
                  <a:gd name="T59" fmla="*/ 502 h 891"/>
                  <a:gd name="T60" fmla="*/ 1222 w 1315"/>
                  <a:gd name="T61" fmla="*/ 537 h 891"/>
                  <a:gd name="T62" fmla="*/ 1191 w 1315"/>
                  <a:gd name="T63" fmla="*/ 574 h 891"/>
                  <a:gd name="T64" fmla="*/ 1155 w 1315"/>
                  <a:gd name="T65" fmla="*/ 612 h 891"/>
                  <a:gd name="T66" fmla="*/ 1110 w 1315"/>
                  <a:gd name="T67" fmla="*/ 651 h 891"/>
                  <a:gd name="T68" fmla="*/ 1058 w 1315"/>
                  <a:gd name="T69" fmla="*/ 691 h 891"/>
                  <a:gd name="T70" fmla="*/ 999 w 1315"/>
                  <a:gd name="T71" fmla="*/ 731 h 891"/>
                  <a:gd name="T72" fmla="*/ 932 w 1315"/>
                  <a:gd name="T73" fmla="*/ 772 h 891"/>
                  <a:gd name="T74" fmla="*/ 855 w 1315"/>
                  <a:gd name="T75" fmla="*/ 812 h 891"/>
                  <a:gd name="T76" fmla="*/ 770 w 1315"/>
                  <a:gd name="T77" fmla="*/ 852 h 891"/>
                  <a:gd name="T78" fmla="*/ 674 w 1315"/>
                  <a:gd name="T79" fmla="*/ 891 h 891"/>
                  <a:gd name="T80" fmla="*/ 640 w 1315"/>
                  <a:gd name="T81" fmla="*/ 891 h 891"/>
                  <a:gd name="T82" fmla="*/ 544 w 1315"/>
                  <a:gd name="T83" fmla="*/ 852 h 891"/>
                  <a:gd name="T84" fmla="*/ 458 w 1315"/>
                  <a:gd name="T85" fmla="*/ 812 h 891"/>
                  <a:gd name="T86" fmla="*/ 383 w 1315"/>
                  <a:gd name="T87" fmla="*/ 772 h 891"/>
                  <a:gd name="T88" fmla="*/ 315 w 1315"/>
                  <a:gd name="T89" fmla="*/ 731 h 891"/>
                  <a:gd name="T90" fmla="*/ 256 w 1315"/>
                  <a:gd name="T91" fmla="*/ 691 h 891"/>
                  <a:gd name="T92" fmla="*/ 205 w 1315"/>
                  <a:gd name="T93" fmla="*/ 651 h 891"/>
                  <a:gd name="T94" fmla="*/ 160 w 1315"/>
                  <a:gd name="T95" fmla="*/ 612 h 891"/>
                  <a:gd name="T96" fmla="*/ 123 w 1315"/>
                  <a:gd name="T97" fmla="*/ 574 h 891"/>
                  <a:gd name="T98" fmla="*/ 93 w 1315"/>
                  <a:gd name="T99" fmla="*/ 537 h 891"/>
                  <a:gd name="T100" fmla="*/ 67 w 1315"/>
                  <a:gd name="T101" fmla="*/ 502 h 891"/>
                  <a:gd name="T102" fmla="*/ 46 w 1315"/>
                  <a:gd name="T103" fmla="*/ 470 h 891"/>
                  <a:gd name="T104" fmla="*/ 30 w 1315"/>
                  <a:gd name="T105" fmla="*/ 438 h 891"/>
                  <a:gd name="T106" fmla="*/ 19 w 1315"/>
                  <a:gd name="T107" fmla="*/ 410 h 891"/>
                  <a:gd name="T108" fmla="*/ 11 w 1315"/>
                  <a:gd name="T109" fmla="*/ 385 h 891"/>
                  <a:gd name="T110" fmla="*/ 5 w 1315"/>
                  <a:gd name="T111" fmla="*/ 362 h 891"/>
                  <a:gd name="T112" fmla="*/ 2 w 1315"/>
                  <a:gd name="T113" fmla="*/ 343 h 891"/>
                  <a:gd name="T114" fmla="*/ 0 w 1315"/>
                  <a:gd name="T115" fmla="*/ 329 h 891"/>
                  <a:gd name="T116" fmla="*/ 0 w 1315"/>
                  <a:gd name="T117" fmla="*/ 317 h 891"/>
                  <a:gd name="T118" fmla="*/ 6 w 1315"/>
                  <a:gd name="T119" fmla="*/ 236 h 891"/>
                  <a:gd name="T120" fmla="*/ 21 w 1315"/>
                  <a:gd name="T121" fmla="*/ 156 h 891"/>
                  <a:gd name="T122" fmla="*/ 45 w 1315"/>
                  <a:gd name="T123" fmla="*/ 77 h 891"/>
                  <a:gd name="T124" fmla="*/ 75 w 1315"/>
                  <a:gd name="T125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15" h="891">
                    <a:moveTo>
                      <a:pt x="75" y="0"/>
                    </a:moveTo>
                    <a:lnTo>
                      <a:pt x="131" y="61"/>
                    </a:lnTo>
                    <a:lnTo>
                      <a:pt x="190" y="116"/>
                    </a:lnTo>
                    <a:lnTo>
                      <a:pt x="251" y="165"/>
                    </a:lnTo>
                    <a:lnTo>
                      <a:pt x="315" y="208"/>
                    </a:lnTo>
                    <a:lnTo>
                      <a:pt x="379" y="244"/>
                    </a:lnTo>
                    <a:lnTo>
                      <a:pt x="447" y="274"/>
                    </a:lnTo>
                    <a:lnTo>
                      <a:pt x="516" y="295"/>
                    </a:lnTo>
                    <a:lnTo>
                      <a:pt x="586" y="308"/>
                    </a:lnTo>
                    <a:lnTo>
                      <a:pt x="656" y="313"/>
                    </a:lnTo>
                    <a:lnTo>
                      <a:pt x="737" y="308"/>
                    </a:lnTo>
                    <a:lnTo>
                      <a:pt x="815" y="292"/>
                    </a:lnTo>
                    <a:lnTo>
                      <a:pt x="890" y="265"/>
                    </a:lnTo>
                    <a:lnTo>
                      <a:pt x="966" y="229"/>
                    </a:lnTo>
                    <a:lnTo>
                      <a:pt x="1038" y="183"/>
                    </a:lnTo>
                    <a:lnTo>
                      <a:pt x="1108" y="130"/>
                    </a:lnTo>
                    <a:lnTo>
                      <a:pt x="1175" y="69"/>
                    </a:lnTo>
                    <a:lnTo>
                      <a:pt x="1239" y="0"/>
                    </a:lnTo>
                    <a:lnTo>
                      <a:pt x="1271" y="77"/>
                    </a:lnTo>
                    <a:lnTo>
                      <a:pt x="1294" y="156"/>
                    </a:lnTo>
                    <a:lnTo>
                      <a:pt x="1310" y="236"/>
                    </a:lnTo>
                    <a:lnTo>
                      <a:pt x="1315" y="317"/>
                    </a:lnTo>
                    <a:lnTo>
                      <a:pt x="1315" y="329"/>
                    </a:lnTo>
                    <a:lnTo>
                      <a:pt x="1313" y="343"/>
                    </a:lnTo>
                    <a:lnTo>
                      <a:pt x="1310" y="362"/>
                    </a:lnTo>
                    <a:lnTo>
                      <a:pt x="1303" y="385"/>
                    </a:lnTo>
                    <a:lnTo>
                      <a:pt x="1295" y="410"/>
                    </a:lnTo>
                    <a:lnTo>
                      <a:pt x="1284" y="438"/>
                    </a:lnTo>
                    <a:lnTo>
                      <a:pt x="1268" y="470"/>
                    </a:lnTo>
                    <a:lnTo>
                      <a:pt x="1247" y="502"/>
                    </a:lnTo>
                    <a:lnTo>
                      <a:pt x="1222" y="537"/>
                    </a:lnTo>
                    <a:lnTo>
                      <a:pt x="1191" y="574"/>
                    </a:lnTo>
                    <a:lnTo>
                      <a:pt x="1155" y="612"/>
                    </a:lnTo>
                    <a:lnTo>
                      <a:pt x="1110" y="651"/>
                    </a:lnTo>
                    <a:lnTo>
                      <a:pt x="1058" y="691"/>
                    </a:lnTo>
                    <a:lnTo>
                      <a:pt x="999" y="731"/>
                    </a:lnTo>
                    <a:lnTo>
                      <a:pt x="932" y="772"/>
                    </a:lnTo>
                    <a:lnTo>
                      <a:pt x="855" y="812"/>
                    </a:lnTo>
                    <a:lnTo>
                      <a:pt x="770" y="852"/>
                    </a:lnTo>
                    <a:lnTo>
                      <a:pt x="674" y="891"/>
                    </a:lnTo>
                    <a:lnTo>
                      <a:pt x="640" y="891"/>
                    </a:lnTo>
                    <a:lnTo>
                      <a:pt x="544" y="852"/>
                    </a:lnTo>
                    <a:lnTo>
                      <a:pt x="458" y="812"/>
                    </a:lnTo>
                    <a:lnTo>
                      <a:pt x="383" y="772"/>
                    </a:lnTo>
                    <a:lnTo>
                      <a:pt x="315" y="731"/>
                    </a:lnTo>
                    <a:lnTo>
                      <a:pt x="256" y="691"/>
                    </a:lnTo>
                    <a:lnTo>
                      <a:pt x="205" y="651"/>
                    </a:lnTo>
                    <a:lnTo>
                      <a:pt x="160" y="612"/>
                    </a:lnTo>
                    <a:lnTo>
                      <a:pt x="123" y="574"/>
                    </a:lnTo>
                    <a:lnTo>
                      <a:pt x="93" y="537"/>
                    </a:lnTo>
                    <a:lnTo>
                      <a:pt x="67" y="502"/>
                    </a:lnTo>
                    <a:lnTo>
                      <a:pt x="46" y="470"/>
                    </a:lnTo>
                    <a:lnTo>
                      <a:pt x="30" y="438"/>
                    </a:lnTo>
                    <a:lnTo>
                      <a:pt x="19" y="410"/>
                    </a:lnTo>
                    <a:lnTo>
                      <a:pt x="11" y="385"/>
                    </a:lnTo>
                    <a:lnTo>
                      <a:pt x="5" y="362"/>
                    </a:lnTo>
                    <a:lnTo>
                      <a:pt x="2" y="343"/>
                    </a:lnTo>
                    <a:lnTo>
                      <a:pt x="0" y="329"/>
                    </a:lnTo>
                    <a:lnTo>
                      <a:pt x="0" y="317"/>
                    </a:lnTo>
                    <a:lnTo>
                      <a:pt x="6" y="236"/>
                    </a:lnTo>
                    <a:lnTo>
                      <a:pt x="21" y="156"/>
                    </a:lnTo>
                    <a:lnTo>
                      <a:pt x="45" y="77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Freeform 10"/>
              <p:cNvSpPr>
                <a:spLocks/>
              </p:cNvSpPr>
              <p:nvPr/>
            </p:nvSpPr>
            <p:spPr bwMode="auto">
              <a:xfrm>
                <a:off x="16260763" y="5940425"/>
                <a:ext cx="1147762" cy="566738"/>
              </a:xfrm>
              <a:custGeom>
                <a:avLst/>
                <a:gdLst>
                  <a:gd name="T0" fmla="*/ 361 w 723"/>
                  <a:gd name="T1" fmla="*/ 0 h 357"/>
                  <a:gd name="T2" fmla="*/ 368 w 723"/>
                  <a:gd name="T3" fmla="*/ 0 h 357"/>
                  <a:gd name="T4" fmla="*/ 382 w 723"/>
                  <a:gd name="T5" fmla="*/ 1 h 357"/>
                  <a:gd name="T6" fmla="*/ 406 w 723"/>
                  <a:gd name="T7" fmla="*/ 4 h 357"/>
                  <a:gd name="T8" fmla="*/ 438 w 723"/>
                  <a:gd name="T9" fmla="*/ 9 h 357"/>
                  <a:gd name="T10" fmla="*/ 477 w 723"/>
                  <a:gd name="T11" fmla="*/ 16 h 357"/>
                  <a:gd name="T12" fmla="*/ 520 w 723"/>
                  <a:gd name="T13" fmla="*/ 25 h 357"/>
                  <a:gd name="T14" fmla="*/ 566 w 723"/>
                  <a:gd name="T15" fmla="*/ 36 h 357"/>
                  <a:gd name="T16" fmla="*/ 618 w 723"/>
                  <a:gd name="T17" fmla="*/ 51 h 357"/>
                  <a:gd name="T18" fmla="*/ 671 w 723"/>
                  <a:gd name="T19" fmla="*/ 70 h 357"/>
                  <a:gd name="T20" fmla="*/ 723 w 723"/>
                  <a:gd name="T21" fmla="*/ 91 h 357"/>
                  <a:gd name="T22" fmla="*/ 590 w 723"/>
                  <a:gd name="T23" fmla="*/ 357 h 357"/>
                  <a:gd name="T24" fmla="*/ 132 w 723"/>
                  <a:gd name="T25" fmla="*/ 357 h 357"/>
                  <a:gd name="T26" fmla="*/ 0 w 723"/>
                  <a:gd name="T27" fmla="*/ 91 h 357"/>
                  <a:gd name="T28" fmla="*/ 54 w 723"/>
                  <a:gd name="T29" fmla="*/ 70 h 357"/>
                  <a:gd name="T30" fmla="*/ 108 w 723"/>
                  <a:gd name="T31" fmla="*/ 51 h 357"/>
                  <a:gd name="T32" fmla="*/ 160 w 723"/>
                  <a:gd name="T33" fmla="*/ 36 h 357"/>
                  <a:gd name="T34" fmla="*/ 206 w 723"/>
                  <a:gd name="T35" fmla="*/ 25 h 357"/>
                  <a:gd name="T36" fmla="*/ 249 w 723"/>
                  <a:gd name="T37" fmla="*/ 16 h 357"/>
                  <a:gd name="T38" fmla="*/ 288 w 723"/>
                  <a:gd name="T39" fmla="*/ 9 h 357"/>
                  <a:gd name="T40" fmla="*/ 318 w 723"/>
                  <a:gd name="T41" fmla="*/ 4 h 357"/>
                  <a:gd name="T42" fmla="*/ 342 w 723"/>
                  <a:gd name="T43" fmla="*/ 1 h 357"/>
                  <a:gd name="T44" fmla="*/ 357 w 723"/>
                  <a:gd name="T45" fmla="*/ 0 h 357"/>
                  <a:gd name="T46" fmla="*/ 361 w 723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3" h="357">
                    <a:moveTo>
                      <a:pt x="361" y="0"/>
                    </a:moveTo>
                    <a:lnTo>
                      <a:pt x="368" y="0"/>
                    </a:lnTo>
                    <a:lnTo>
                      <a:pt x="382" y="1"/>
                    </a:lnTo>
                    <a:lnTo>
                      <a:pt x="406" y="4"/>
                    </a:lnTo>
                    <a:lnTo>
                      <a:pt x="438" y="9"/>
                    </a:lnTo>
                    <a:lnTo>
                      <a:pt x="477" y="16"/>
                    </a:lnTo>
                    <a:lnTo>
                      <a:pt x="520" y="25"/>
                    </a:lnTo>
                    <a:lnTo>
                      <a:pt x="566" y="36"/>
                    </a:lnTo>
                    <a:lnTo>
                      <a:pt x="618" y="51"/>
                    </a:lnTo>
                    <a:lnTo>
                      <a:pt x="671" y="70"/>
                    </a:lnTo>
                    <a:lnTo>
                      <a:pt x="723" y="91"/>
                    </a:lnTo>
                    <a:lnTo>
                      <a:pt x="590" y="357"/>
                    </a:lnTo>
                    <a:lnTo>
                      <a:pt x="132" y="357"/>
                    </a:lnTo>
                    <a:lnTo>
                      <a:pt x="0" y="91"/>
                    </a:lnTo>
                    <a:lnTo>
                      <a:pt x="54" y="70"/>
                    </a:lnTo>
                    <a:lnTo>
                      <a:pt x="108" y="51"/>
                    </a:lnTo>
                    <a:lnTo>
                      <a:pt x="160" y="36"/>
                    </a:lnTo>
                    <a:lnTo>
                      <a:pt x="206" y="25"/>
                    </a:lnTo>
                    <a:lnTo>
                      <a:pt x="249" y="16"/>
                    </a:lnTo>
                    <a:lnTo>
                      <a:pt x="288" y="9"/>
                    </a:lnTo>
                    <a:lnTo>
                      <a:pt x="318" y="4"/>
                    </a:lnTo>
                    <a:lnTo>
                      <a:pt x="342" y="1"/>
                    </a:lnTo>
                    <a:lnTo>
                      <a:pt x="357" y="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Freeform 11"/>
              <p:cNvSpPr>
                <a:spLocks/>
              </p:cNvSpPr>
              <p:nvPr/>
            </p:nvSpPr>
            <p:spPr bwMode="auto">
              <a:xfrm>
                <a:off x="16236774" y="6492522"/>
                <a:ext cx="1189037" cy="1809750"/>
              </a:xfrm>
              <a:custGeom>
                <a:avLst/>
                <a:gdLst>
                  <a:gd name="T0" fmla="*/ 145 w 749"/>
                  <a:gd name="T1" fmla="*/ 0 h 1140"/>
                  <a:gd name="T2" fmla="*/ 603 w 749"/>
                  <a:gd name="T3" fmla="*/ 0 h 1140"/>
                  <a:gd name="T4" fmla="*/ 749 w 749"/>
                  <a:gd name="T5" fmla="*/ 1114 h 1140"/>
                  <a:gd name="T6" fmla="*/ 562 w 749"/>
                  <a:gd name="T7" fmla="*/ 1134 h 1140"/>
                  <a:gd name="T8" fmla="*/ 373 w 749"/>
                  <a:gd name="T9" fmla="*/ 1140 h 1140"/>
                  <a:gd name="T10" fmla="*/ 246 w 749"/>
                  <a:gd name="T11" fmla="*/ 1137 h 1140"/>
                  <a:gd name="T12" fmla="*/ 121 w 749"/>
                  <a:gd name="T13" fmla="*/ 1129 h 1140"/>
                  <a:gd name="T14" fmla="*/ 0 w 749"/>
                  <a:gd name="T15" fmla="*/ 1114 h 1140"/>
                  <a:gd name="T16" fmla="*/ 145 w 749"/>
                  <a:gd name="T17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9" h="1140">
                    <a:moveTo>
                      <a:pt x="145" y="0"/>
                    </a:moveTo>
                    <a:lnTo>
                      <a:pt x="603" y="0"/>
                    </a:lnTo>
                    <a:lnTo>
                      <a:pt x="749" y="1114"/>
                    </a:lnTo>
                    <a:lnTo>
                      <a:pt x="562" y="1134"/>
                    </a:lnTo>
                    <a:lnTo>
                      <a:pt x="373" y="1140"/>
                    </a:lnTo>
                    <a:lnTo>
                      <a:pt x="246" y="1137"/>
                    </a:lnTo>
                    <a:lnTo>
                      <a:pt x="121" y="1129"/>
                    </a:lnTo>
                    <a:lnTo>
                      <a:pt x="0" y="1114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Freeform 12"/>
              <p:cNvSpPr>
                <a:spLocks/>
              </p:cNvSpPr>
              <p:nvPr/>
            </p:nvSpPr>
            <p:spPr bwMode="auto">
              <a:xfrm>
                <a:off x="16833850" y="5008563"/>
                <a:ext cx="1317625" cy="1563688"/>
              </a:xfrm>
              <a:custGeom>
                <a:avLst/>
                <a:gdLst>
                  <a:gd name="T0" fmla="*/ 699 w 830"/>
                  <a:gd name="T1" fmla="*/ 26 h 985"/>
                  <a:gd name="T2" fmla="*/ 760 w 830"/>
                  <a:gd name="T3" fmla="*/ 95 h 985"/>
                  <a:gd name="T4" fmla="*/ 801 w 830"/>
                  <a:gd name="T5" fmla="*/ 180 h 985"/>
                  <a:gd name="T6" fmla="*/ 824 w 830"/>
                  <a:gd name="T7" fmla="*/ 276 h 985"/>
                  <a:gd name="T8" fmla="*/ 830 w 830"/>
                  <a:gd name="T9" fmla="*/ 382 h 985"/>
                  <a:gd name="T10" fmla="*/ 825 w 830"/>
                  <a:gd name="T11" fmla="*/ 491 h 985"/>
                  <a:gd name="T12" fmla="*/ 811 w 830"/>
                  <a:gd name="T13" fmla="*/ 599 h 985"/>
                  <a:gd name="T14" fmla="*/ 790 w 830"/>
                  <a:gd name="T15" fmla="*/ 702 h 985"/>
                  <a:gd name="T16" fmla="*/ 766 w 830"/>
                  <a:gd name="T17" fmla="*/ 796 h 985"/>
                  <a:gd name="T18" fmla="*/ 744 w 830"/>
                  <a:gd name="T19" fmla="*/ 875 h 985"/>
                  <a:gd name="T20" fmla="*/ 721 w 830"/>
                  <a:gd name="T21" fmla="*/ 937 h 985"/>
                  <a:gd name="T22" fmla="*/ 707 w 830"/>
                  <a:gd name="T23" fmla="*/ 974 h 985"/>
                  <a:gd name="T24" fmla="*/ 700 w 830"/>
                  <a:gd name="T25" fmla="*/ 985 h 985"/>
                  <a:gd name="T26" fmla="*/ 638 w 830"/>
                  <a:gd name="T27" fmla="*/ 880 h 985"/>
                  <a:gd name="T28" fmla="*/ 556 w 830"/>
                  <a:gd name="T29" fmla="*/ 795 h 985"/>
                  <a:gd name="T30" fmla="*/ 463 w 830"/>
                  <a:gd name="T31" fmla="*/ 728 h 985"/>
                  <a:gd name="T32" fmla="*/ 364 w 830"/>
                  <a:gd name="T33" fmla="*/ 676 h 985"/>
                  <a:gd name="T34" fmla="*/ 266 w 830"/>
                  <a:gd name="T35" fmla="*/ 639 h 985"/>
                  <a:gd name="T36" fmla="*/ 173 w 830"/>
                  <a:gd name="T37" fmla="*/ 614 h 985"/>
                  <a:gd name="T38" fmla="*/ 97 w 830"/>
                  <a:gd name="T39" fmla="*/ 598 h 985"/>
                  <a:gd name="T40" fmla="*/ 37 w 830"/>
                  <a:gd name="T41" fmla="*/ 590 h 985"/>
                  <a:gd name="T42" fmla="*/ 5 w 830"/>
                  <a:gd name="T43" fmla="*/ 587 h 985"/>
                  <a:gd name="T44" fmla="*/ 98 w 830"/>
                  <a:gd name="T45" fmla="*/ 548 h 985"/>
                  <a:gd name="T46" fmla="*/ 265 w 830"/>
                  <a:gd name="T47" fmla="*/ 468 h 985"/>
                  <a:gd name="T48" fmla="*/ 393 w 830"/>
                  <a:gd name="T49" fmla="*/ 388 h 985"/>
                  <a:gd name="T50" fmla="*/ 491 w 830"/>
                  <a:gd name="T51" fmla="*/ 308 h 985"/>
                  <a:gd name="T52" fmla="*/ 561 w 830"/>
                  <a:gd name="T53" fmla="*/ 233 h 985"/>
                  <a:gd name="T54" fmla="*/ 609 w 830"/>
                  <a:gd name="T55" fmla="*/ 164 h 985"/>
                  <a:gd name="T56" fmla="*/ 638 w 830"/>
                  <a:gd name="T57" fmla="*/ 104 h 985"/>
                  <a:gd name="T58" fmla="*/ 652 w 830"/>
                  <a:gd name="T59" fmla="*/ 56 h 985"/>
                  <a:gd name="T60" fmla="*/ 659 w 830"/>
                  <a:gd name="T61" fmla="*/ 21 h 985"/>
                  <a:gd name="T62" fmla="*/ 659 w 830"/>
                  <a:gd name="T63" fmla="*/ 2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0" h="985">
                    <a:moveTo>
                      <a:pt x="659" y="0"/>
                    </a:moveTo>
                    <a:lnTo>
                      <a:pt x="699" y="26"/>
                    </a:lnTo>
                    <a:lnTo>
                      <a:pt x="732" y="58"/>
                    </a:lnTo>
                    <a:lnTo>
                      <a:pt x="760" y="95"/>
                    </a:lnTo>
                    <a:lnTo>
                      <a:pt x="784" y="135"/>
                    </a:lnTo>
                    <a:lnTo>
                      <a:pt x="801" y="180"/>
                    </a:lnTo>
                    <a:lnTo>
                      <a:pt x="814" y="226"/>
                    </a:lnTo>
                    <a:lnTo>
                      <a:pt x="824" y="276"/>
                    </a:lnTo>
                    <a:lnTo>
                      <a:pt x="828" y="329"/>
                    </a:lnTo>
                    <a:lnTo>
                      <a:pt x="830" y="382"/>
                    </a:lnTo>
                    <a:lnTo>
                      <a:pt x="828" y="436"/>
                    </a:lnTo>
                    <a:lnTo>
                      <a:pt x="825" y="491"/>
                    </a:lnTo>
                    <a:lnTo>
                      <a:pt x="819" y="545"/>
                    </a:lnTo>
                    <a:lnTo>
                      <a:pt x="811" y="599"/>
                    </a:lnTo>
                    <a:lnTo>
                      <a:pt x="801" y="652"/>
                    </a:lnTo>
                    <a:lnTo>
                      <a:pt x="790" y="702"/>
                    </a:lnTo>
                    <a:lnTo>
                      <a:pt x="779" y="750"/>
                    </a:lnTo>
                    <a:lnTo>
                      <a:pt x="766" y="796"/>
                    </a:lnTo>
                    <a:lnTo>
                      <a:pt x="755" y="838"/>
                    </a:lnTo>
                    <a:lnTo>
                      <a:pt x="744" y="875"/>
                    </a:lnTo>
                    <a:lnTo>
                      <a:pt x="732" y="909"/>
                    </a:lnTo>
                    <a:lnTo>
                      <a:pt x="721" y="937"/>
                    </a:lnTo>
                    <a:lnTo>
                      <a:pt x="713" y="958"/>
                    </a:lnTo>
                    <a:lnTo>
                      <a:pt x="707" y="974"/>
                    </a:lnTo>
                    <a:lnTo>
                      <a:pt x="702" y="984"/>
                    </a:lnTo>
                    <a:lnTo>
                      <a:pt x="700" y="985"/>
                    </a:lnTo>
                    <a:lnTo>
                      <a:pt x="671" y="931"/>
                    </a:lnTo>
                    <a:lnTo>
                      <a:pt x="638" y="880"/>
                    </a:lnTo>
                    <a:lnTo>
                      <a:pt x="599" y="835"/>
                    </a:lnTo>
                    <a:lnTo>
                      <a:pt x="556" y="795"/>
                    </a:lnTo>
                    <a:lnTo>
                      <a:pt x="511" y="760"/>
                    </a:lnTo>
                    <a:lnTo>
                      <a:pt x="463" y="728"/>
                    </a:lnTo>
                    <a:lnTo>
                      <a:pt x="414" y="700"/>
                    </a:lnTo>
                    <a:lnTo>
                      <a:pt x="364" y="676"/>
                    </a:lnTo>
                    <a:lnTo>
                      <a:pt x="314" y="655"/>
                    </a:lnTo>
                    <a:lnTo>
                      <a:pt x="266" y="639"/>
                    </a:lnTo>
                    <a:lnTo>
                      <a:pt x="218" y="625"/>
                    </a:lnTo>
                    <a:lnTo>
                      <a:pt x="173" y="614"/>
                    </a:lnTo>
                    <a:lnTo>
                      <a:pt x="133" y="606"/>
                    </a:lnTo>
                    <a:lnTo>
                      <a:pt x="97" y="598"/>
                    </a:lnTo>
                    <a:lnTo>
                      <a:pt x="65" y="593"/>
                    </a:lnTo>
                    <a:lnTo>
                      <a:pt x="37" y="590"/>
                    </a:lnTo>
                    <a:lnTo>
                      <a:pt x="18" y="588"/>
                    </a:lnTo>
                    <a:lnTo>
                      <a:pt x="5" y="587"/>
                    </a:lnTo>
                    <a:lnTo>
                      <a:pt x="0" y="587"/>
                    </a:lnTo>
                    <a:lnTo>
                      <a:pt x="98" y="548"/>
                    </a:lnTo>
                    <a:lnTo>
                      <a:pt x="186" y="508"/>
                    </a:lnTo>
                    <a:lnTo>
                      <a:pt x="265" y="468"/>
                    </a:lnTo>
                    <a:lnTo>
                      <a:pt x="334" y="428"/>
                    </a:lnTo>
                    <a:lnTo>
                      <a:pt x="393" y="388"/>
                    </a:lnTo>
                    <a:lnTo>
                      <a:pt x="446" y="348"/>
                    </a:lnTo>
                    <a:lnTo>
                      <a:pt x="491" y="308"/>
                    </a:lnTo>
                    <a:lnTo>
                      <a:pt x="529" y="271"/>
                    </a:lnTo>
                    <a:lnTo>
                      <a:pt x="561" y="233"/>
                    </a:lnTo>
                    <a:lnTo>
                      <a:pt x="587" y="197"/>
                    </a:lnTo>
                    <a:lnTo>
                      <a:pt x="609" y="164"/>
                    </a:lnTo>
                    <a:lnTo>
                      <a:pt x="625" y="133"/>
                    </a:lnTo>
                    <a:lnTo>
                      <a:pt x="638" y="104"/>
                    </a:lnTo>
                    <a:lnTo>
                      <a:pt x="646" y="79"/>
                    </a:lnTo>
                    <a:lnTo>
                      <a:pt x="652" y="56"/>
                    </a:lnTo>
                    <a:lnTo>
                      <a:pt x="655" y="36"/>
                    </a:lnTo>
                    <a:lnTo>
                      <a:pt x="659" y="21"/>
                    </a:lnTo>
                    <a:lnTo>
                      <a:pt x="659" y="10"/>
                    </a:lnTo>
                    <a:lnTo>
                      <a:pt x="659" y="2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Freeform 13"/>
              <p:cNvSpPr>
                <a:spLocks/>
              </p:cNvSpPr>
              <p:nvPr/>
            </p:nvSpPr>
            <p:spPr bwMode="auto">
              <a:xfrm>
                <a:off x="15522575" y="5008563"/>
                <a:ext cx="1317625" cy="1563688"/>
              </a:xfrm>
              <a:custGeom>
                <a:avLst/>
                <a:gdLst>
                  <a:gd name="T0" fmla="*/ 170 w 830"/>
                  <a:gd name="T1" fmla="*/ 2 h 985"/>
                  <a:gd name="T2" fmla="*/ 170 w 830"/>
                  <a:gd name="T3" fmla="*/ 21 h 985"/>
                  <a:gd name="T4" fmla="*/ 176 w 830"/>
                  <a:gd name="T5" fmla="*/ 56 h 985"/>
                  <a:gd name="T6" fmla="*/ 191 w 830"/>
                  <a:gd name="T7" fmla="*/ 104 h 985"/>
                  <a:gd name="T8" fmla="*/ 220 w 830"/>
                  <a:gd name="T9" fmla="*/ 164 h 985"/>
                  <a:gd name="T10" fmla="*/ 268 w 830"/>
                  <a:gd name="T11" fmla="*/ 233 h 985"/>
                  <a:gd name="T12" fmla="*/ 338 w 830"/>
                  <a:gd name="T13" fmla="*/ 308 h 985"/>
                  <a:gd name="T14" fmla="*/ 436 w 830"/>
                  <a:gd name="T15" fmla="*/ 388 h 985"/>
                  <a:gd name="T16" fmla="*/ 567 w 830"/>
                  <a:gd name="T17" fmla="*/ 468 h 985"/>
                  <a:gd name="T18" fmla="*/ 734 w 830"/>
                  <a:gd name="T19" fmla="*/ 548 h 985"/>
                  <a:gd name="T20" fmla="*/ 826 w 830"/>
                  <a:gd name="T21" fmla="*/ 587 h 985"/>
                  <a:gd name="T22" fmla="*/ 794 w 830"/>
                  <a:gd name="T23" fmla="*/ 590 h 985"/>
                  <a:gd name="T24" fmla="*/ 735 w 830"/>
                  <a:gd name="T25" fmla="*/ 599 h 985"/>
                  <a:gd name="T26" fmla="*/ 657 w 830"/>
                  <a:gd name="T27" fmla="*/ 615 h 985"/>
                  <a:gd name="T28" fmla="*/ 565 w 830"/>
                  <a:gd name="T29" fmla="*/ 641 h 985"/>
                  <a:gd name="T30" fmla="*/ 466 w 830"/>
                  <a:gd name="T31" fmla="*/ 678 h 985"/>
                  <a:gd name="T32" fmla="*/ 367 w 830"/>
                  <a:gd name="T33" fmla="*/ 729 h 985"/>
                  <a:gd name="T34" fmla="*/ 274 w 830"/>
                  <a:gd name="T35" fmla="*/ 796 h 985"/>
                  <a:gd name="T36" fmla="*/ 194 w 830"/>
                  <a:gd name="T37" fmla="*/ 881 h 985"/>
                  <a:gd name="T38" fmla="*/ 131 w 830"/>
                  <a:gd name="T39" fmla="*/ 985 h 985"/>
                  <a:gd name="T40" fmla="*/ 125 w 830"/>
                  <a:gd name="T41" fmla="*/ 974 h 985"/>
                  <a:gd name="T42" fmla="*/ 109 w 830"/>
                  <a:gd name="T43" fmla="*/ 936 h 985"/>
                  <a:gd name="T44" fmla="*/ 88 w 830"/>
                  <a:gd name="T45" fmla="*/ 873 h 985"/>
                  <a:gd name="T46" fmla="*/ 64 w 830"/>
                  <a:gd name="T47" fmla="*/ 795 h 985"/>
                  <a:gd name="T48" fmla="*/ 40 w 830"/>
                  <a:gd name="T49" fmla="*/ 700 h 985"/>
                  <a:gd name="T50" fmla="*/ 19 w 830"/>
                  <a:gd name="T51" fmla="*/ 598 h 985"/>
                  <a:gd name="T52" fmla="*/ 5 w 830"/>
                  <a:gd name="T53" fmla="*/ 489 h 985"/>
                  <a:gd name="T54" fmla="*/ 0 w 830"/>
                  <a:gd name="T55" fmla="*/ 382 h 985"/>
                  <a:gd name="T56" fmla="*/ 7 w 830"/>
                  <a:gd name="T57" fmla="*/ 276 h 985"/>
                  <a:gd name="T58" fmla="*/ 29 w 830"/>
                  <a:gd name="T59" fmla="*/ 178 h 985"/>
                  <a:gd name="T60" fmla="*/ 69 w 830"/>
                  <a:gd name="T61" fmla="*/ 93 h 985"/>
                  <a:gd name="T62" fmla="*/ 130 w 830"/>
                  <a:gd name="T63" fmla="*/ 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0" h="985">
                    <a:moveTo>
                      <a:pt x="170" y="0"/>
                    </a:moveTo>
                    <a:lnTo>
                      <a:pt x="170" y="2"/>
                    </a:lnTo>
                    <a:lnTo>
                      <a:pt x="170" y="10"/>
                    </a:lnTo>
                    <a:lnTo>
                      <a:pt x="170" y="21"/>
                    </a:lnTo>
                    <a:lnTo>
                      <a:pt x="172" y="36"/>
                    </a:lnTo>
                    <a:lnTo>
                      <a:pt x="176" y="56"/>
                    </a:lnTo>
                    <a:lnTo>
                      <a:pt x="183" y="79"/>
                    </a:lnTo>
                    <a:lnTo>
                      <a:pt x="191" y="104"/>
                    </a:lnTo>
                    <a:lnTo>
                      <a:pt x="204" y="133"/>
                    </a:lnTo>
                    <a:lnTo>
                      <a:pt x="220" y="164"/>
                    </a:lnTo>
                    <a:lnTo>
                      <a:pt x="242" y="197"/>
                    </a:lnTo>
                    <a:lnTo>
                      <a:pt x="268" y="233"/>
                    </a:lnTo>
                    <a:lnTo>
                      <a:pt x="300" y="271"/>
                    </a:lnTo>
                    <a:lnTo>
                      <a:pt x="338" y="308"/>
                    </a:lnTo>
                    <a:lnTo>
                      <a:pt x="385" y="348"/>
                    </a:lnTo>
                    <a:lnTo>
                      <a:pt x="436" y="388"/>
                    </a:lnTo>
                    <a:lnTo>
                      <a:pt x="497" y="428"/>
                    </a:lnTo>
                    <a:lnTo>
                      <a:pt x="567" y="468"/>
                    </a:lnTo>
                    <a:lnTo>
                      <a:pt x="646" y="508"/>
                    </a:lnTo>
                    <a:lnTo>
                      <a:pt x="734" y="548"/>
                    </a:lnTo>
                    <a:lnTo>
                      <a:pt x="830" y="587"/>
                    </a:lnTo>
                    <a:lnTo>
                      <a:pt x="826" y="587"/>
                    </a:lnTo>
                    <a:lnTo>
                      <a:pt x="814" y="588"/>
                    </a:lnTo>
                    <a:lnTo>
                      <a:pt x="794" y="590"/>
                    </a:lnTo>
                    <a:lnTo>
                      <a:pt x="767" y="593"/>
                    </a:lnTo>
                    <a:lnTo>
                      <a:pt x="735" y="599"/>
                    </a:lnTo>
                    <a:lnTo>
                      <a:pt x="698" y="606"/>
                    </a:lnTo>
                    <a:lnTo>
                      <a:pt x="657" y="615"/>
                    </a:lnTo>
                    <a:lnTo>
                      <a:pt x="612" y="627"/>
                    </a:lnTo>
                    <a:lnTo>
                      <a:pt x="565" y="641"/>
                    </a:lnTo>
                    <a:lnTo>
                      <a:pt x="516" y="659"/>
                    </a:lnTo>
                    <a:lnTo>
                      <a:pt x="466" y="678"/>
                    </a:lnTo>
                    <a:lnTo>
                      <a:pt x="417" y="702"/>
                    </a:lnTo>
                    <a:lnTo>
                      <a:pt x="367" y="729"/>
                    </a:lnTo>
                    <a:lnTo>
                      <a:pt x="320" y="761"/>
                    </a:lnTo>
                    <a:lnTo>
                      <a:pt x="274" y="796"/>
                    </a:lnTo>
                    <a:lnTo>
                      <a:pt x="232" y="836"/>
                    </a:lnTo>
                    <a:lnTo>
                      <a:pt x="194" y="881"/>
                    </a:lnTo>
                    <a:lnTo>
                      <a:pt x="160" y="931"/>
                    </a:lnTo>
                    <a:lnTo>
                      <a:pt x="131" y="985"/>
                    </a:lnTo>
                    <a:lnTo>
                      <a:pt x="130" y="984"/>
                    </a:lnTo>
                    <a:lnTo>
                      <a:pt x="125" y="974"/>
                    </a:lnTo>
                    <a:lnTo>
                      <a:pt x="119" y="958"/>
                    </a:lnTo>
                    <a:lnTo>
                      <a:pt x="109" y="936"/>
                    </a:lnTo>
                    <a:lnTo>
                      <a:pt x="99" y="907"/>
                    </a:lnTo>
                    <a:lnTo>
                      <a:pt x="88" y="873"/>
                    </a:lnTo>
                    <a:lnTo>
                      <a:pt x="75" y="836"/>
                    </a:lnTo>
                    <a:lnTo>
                      <a:pt x="64" y="795"/>
                    </a:lnTo>
                    <a:lnTo>
                      <a:pt x="51" y="748"/>
                    </a:lnTo>
                    <a:lnTo>
                      <a:pt x="40" y="700"/>
                    </a:lnTo>
                    <a:lnTo>
                      <a:pt x="29" y="651"/>
                    </a:lnTo>
                    <a:lnTo>
                      <a:pt x="19" y="598"/>
                    </a:lnTo>
                    <a:lnTo>
                      <a:pt x="11" y="543"/>
                    </a:lnTo>
                    <a:lnTo>
                      <a:pt x="5" y="489"/>
                    </a:lnTo>
                    <a:lnTo>
                      <a:pt x="2" y="434"/>
                    </a:lnTo>
                    <a:lnTo>
                      <a:pt x="0" y="382"/>
                    </a:lnTo>
                    <a:lnTo>
                      <a:pt x="2" y="327"/>
                    </a:lnTo>
                    <a:lnTo>
                      <a:pt x="7" y="276"/>
                    </a:lnTo>
                    <a:lnTo>
                      <a:pt x="16" y="226"/>
                    </a:lnTo>
                    <a:lnTo>
                      <a:pt x="29" y="178"/>
                    </a:lnTo>
                    <a:lnTo>
                      <a:pt x="47" y="135"/>
                    </a:lnTo>
                    <a:lnTo>
                      <a:pt x="69" y="93"/>
                    </a:lnTo>
                    <a:lnTo>
                      <a:pt x="96" y="58"/>
                    </a:lnTo>
                    <a:lnTo>
                      <a:pt x="130" y="26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Freeform 14"/>
              <p:cNvSpPr>
                <a:spLocks/>
              </p:cNvSpPr>
              <p:nvPr/>
            </p:nvSpPr>
            <p:spPr bwMode="auto">
              <a:xfrm>
                <a:off x="15859125" y="4518025"/>
                <a:ext cx="1954212" cy="623888"/>
              </a:xfrm>
              <a:custGeom>
                <a:avLst/>
                <a:gdLst>
                  <a:gd name="T0" fmla="*/ 33 w 1231"/>
                  <a:gd name="T1" fmla="*/ 0 h 393"/>
                  <a:gd name="T2" fmla="*/ 89 w 1231"/>
                  <a:gd name="T3" fmla="*/ 61 h 393"/>
                  <a:gd name="T4" fmla="*/ 148 w 1231"/>
                  <a:gd name="T5" fmla="*/ 116 h 393"/>
                  <a:gd name="T6" fmla="*/ 209 w 1231"/>
                  <a:gd name="T7" fmla="*/ 165 h 393"/>
                  <a:gd name="T8" fmla="*/ 273 w 1231"/>
                  <a:gd name="T9" fmla="*/ 208 h 393"/>
                  <a:gd name="T10" fmla="*/ 337 w 1231"/>
                  <a:gd name="T11" fmla="*/ 244 h 393"/>
                  <a:gd name="T12" fmla="*/ 405 w 1231"/>
                  <a:gd name="T13" fmla="*/ 274 h 393"/>
                  <a:gd name="T14" fmla="*/ 474 w 1231"/>
                  <a:gd name="T15" fmla="*/ 295 h 393"/>
                  <a:gd name="T16" fmla="*/ 544 w 1231"/>
                  <a:gd name="T17" fmla="*/ 308 h 393"/>
                  <a:gd name="T18" fmla="*/ 614 w 1231"/>
                  <a:gd name="T19" fmla="*/ 313 h 393"/>
                  <a:gd name="T20" fmla="*/ 687 w 1231"/>
                  <a:gd name="T21" fmla="*/ 308 h 393"/>
                  <a:gd name="T22" fmla="*/ 757 w 1231"/>
                  <a:gd name="T23" fmla="*/ 295 h 393"/>
                  <a:gd name="T24" fmla="*/ 826 w 1231"/>
                  <a:gd name="T25" fmla="*/ 274 h 393"/>
                  <a:gd name="T26" fmla="*/ 892 w 1231"/>
                  <a:gd name="T27" fmla="*/ 245 h 393"/>
                  <a:gd name="T28" fmla="*/ 957 w 1231"/>
                  <a:gd name="T29" fmla="*/ 210 h 393"/>
                  <a:gd name="T30" fmla="*/ 1021 w 1231"/>
                  <a:gd name="T31" fmla="*/ 167 h 393"/>
                  <a:gd name="T32" fmla="*/ 1082 w 1231"/>
                  <a:gd name="T33" fmla="*/ 117 h 393"/>
                  <a:gd name="T34" fmla="*/ 1141 w 1231"/>
                  <a:gd name="T35" fmla="*/ 61 h 393"/>
                  <a:gd name="T36" fmla="*/ 1197 w 1231"/>
                  <a:gd name="T37" fmla="*/ 0 h 393"/>
                  <a:gd name="T38" fmla="*/ 1217 w 1231"/>
                  <a:gd name="T39" fmla="*/ 40 h 393"/>
                  <a:gd name="T40" fmla="*/ 1231 w 1231"/>
                  <a:gd name="T41" fmla="*/ 84 h 393"/>
                  <a:gd name="T42" fmla="*/ 1172 w 1231"/>
                  <a:gd name="T43" fmla="*/ 144 h 393"/>
                  <a:gd name="T44" fmla="*/ 1109 w 1231"/>
                  <a:gd name="T45" fmla="*/ 199 h 393"/>
                  <a:gd name="T46" fmla="*/ 1045 w 1231"/>
                  <a:gd name="T47" fmla="*/ 247 h 393"/>
                  <a:gd name="T48" fmla="*/ 980 w 1231"/>
                  <a:gd name="T49" fmla="*/ 290 h 393"/>
                  <a:gd name="T50" fmla="*/ 911 w 1231"/>
                  <a:gd name="T51" fmla="*/ 325 h 393"/>
                  <a:gd name="T52" fmla="*/ 840 w 1231"/>
                  <a:gd name="T53" fmla="*/ 354 h 393"/>
                  <a:gd name="T54" fmla="*/ 767 w 1231"/>
                  <a:gd name="T55" fmla="*/ 375 h 393"/>
                  <a:gd name="T56" fmla="*/ 691 w 1231"/>
                  <a:gd name="T57" fmla="*/ 388 h 393"/>
                  <a:gd name="T58" fmla="*/ 614 w 1231"/>
                  <a:gd name="T59" fmla="*/ 393 h 393"/>
                  <a:gd name="T60" fmla="*/ 538 w 1231"/>
                  <a:gd name="T61" fmla="*/ 388 h 393"/>
                  <a:gd name="T62" fmla="*/ 464 w 1231"/>
                  <a:gd name="T63" fmla="*/ 375 h 393"/>
                  <a:gd name="T64" fmla="*/ 390 w 1231"/>
                  <a:gd name="T65" fmla="*/ 354 h 393"/>
                  <a:gd name="T66" fmla="*/ 320 w 1231"/>
                  <a:gd name="T67" fmla="*/ 325 h 393"/>
                  <a:gd name="T68" fmla="*/ 251 w 1231"/>
                  <a:gd name="T69" fmla="*/ 290 h 393"/>
                  <a:gd name="T70" fmla="*/ 185 w 1231"/>
                  <a:gd name="T71" fmla="*/ 247 h 393"/>
                  <a:gd name="T72" fmla="*/ 121 w 1231"/>
                  <a:gd name="T73" fmla="*/ 199 h 393"/>
                  <a:gd name="T74" fmla="*/ 59 w 1231"/>
                  <a:gd name="T75" fmla="*/ 144 h 393"/>
                  <a:gd name="T76" fmla="*/ 0 w 1231"/>
                  <a:gd name="T77" fmla="*/ 84 h 393"/>
                  <a:gd name="T78" fmla="*/ 14 w 1231"/>
                  <a:gd name="T79" fmla="*/ 40 h 393"/>
                  <a:gd name="T80" fmla="*/ 33 w 1231"/>
                  <a:gd name="T81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31" h="393">
                    <a:moveTo>
                      <a:pt x="33" y="0"/>
                    </a:moveTo>
                    <a:lnTo>
                      <a:pt x="89" y="61"/>
                    </a:lnTo>
                    <a:lnTo>
                      <a:pt x="148" y="116"/>
                    </a:lnTo>
                    <a:lnTo>
                      <a:pt x="209" y="165"/>
                    </a:lnTo>
                    <a:lnTo>
                      <a:pt x="273" y="208"/>
                    </a:lnTo>
                    <a:lnTo>
                      <a:pt x="337" y="244"/>
                    </a:lnTo>
                    <a:lnTo>
                      <a:pt x="405" y="274"/>
                    </a:lnTo>
                    <a:lnTo>
                      <a:pt x="474" y="295"/>
                    </a:lnTo>
                    <a:lnTo>
                      <a:pt x="544" y="308"/>
                    </a:lnTo>
                    <a:lnTo>
                      <a:pt x="614" y="313"/>
                    </a:lnTo>
                    <a:lnTo>
                      <a:pt x="687" y="308"/>
                    </a:lnTo>
                    <a:lnTo>
                      <a:pt x="757" y="295"/>
                    </a:lnTo>
                    <a:lnTo>
                      <a:pt x="826" y="274"/>
                    </a:lnTo>
                    <a:lnTo>
                      <a:pt x="892" y="245"/>
                    </a:lnTo>
                    <a:lnTo>
                      <a:pt x="957" y="210"/>
                    </a:lnTo>
                    <a:lnTo>
                      <a:pt x="1021" y="167"/>
                    </a:lnTo>
                    <a:lnTo>
                      <a:pt x="1082" y="117"/>
                    </a:lnTo>
                    <a:lnTo>
                      <a:pt x="1141" y="61"/>
                    </a:lnTo>
                    <a:lnTo>
                      <a:pt x="1197" y="0"/>
                    </a:lnTo>
                    <a:lnTo>
                      <a:pt x="1217" y="40"/>
                    </a:lnTo>
                    <a:lnTo>
                      <a:pt x="1231" y="84"/>
                    </a:lnTo>
                    <a:lnTo>
                      <a:pt x="1172" y="144"/>
                    </a:lnTo>
                    <a:lnTo>
                      <a:pt x="1109" y="199"/>
                    </a:lnTo>
                    <a:lnTo>
                      <a:pt x="1045" y="247"/>
                    </a:lnTo>
                    <a:lnTo>
                      <a:pt x="980" y="290"/>
                    </a:lnTo>
                    <a:lnTo>
                      <a:pt x="911" y="325"/>
                    </a:lnTo>
                    <a:lnTo>
                      <a:pt x="840" y="354"/>
                    </a:lnTo>
                    <a:lnTo>
                      <a:pt x="767" y="375"/>
                    </a:lnTo>
                    <a:lnTo>
                      <a:pt x="691" y="388"/>
                    </a:lnTo>
                    <a:lnTo>
                      <a:pt x="614" y="393"/>
                    </a:lnTo>
                    <a:lnTo>
                      <a:pt x="538" y="388"/>
                    </a:lnTo>
                    <a:lnTo>
                      <a:pt x="464" y="375"/>
                    </a:lnTo>
                    <a:lnTo>
                      <a:pt x="390" y="354"/>
                    </a:lnTo>
                    <a:lnTo>
                      <a:pt x="320" y="325"/>
                    </a:lnTo>
                    <a:lnTo>
                      <a:pt x="251" y="290"/>
                    </a:lnTo>
                    <a:lnTo>
                      <a:pt x="185" y="247"/>
                    </a:lnTo>
                    <a:lnTo>
                      <a:pt x="121" y="199"/>
                    </a:lnTo>
                    <a:lnTo>
                      <a:pt x="59" y="144"/>
                    </a:lnTo>
                    <a:lnTo>
                      <a:pt x="0" y="84"/>
                    </a:lnTo>
                    <a:lnTo>
                      <a:pt x="14" y="4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6D1A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Freeform 15"/>
              <p:cNvSpPr>
                <a:spLocks/>
              </p:cNvSpPr>
              <p:nvPr/>
            </p:nvSpPr>
            <p:spPr bwMode="auto">
              <a:xfrm>
                <a:off x="14905038" y="1644650"/>
                <a:ext cx="3859212" cy="3363913"/>
              </a:xfrm>
              <a:custGeom>
                <a:avLst/>
                <a:gdLst>
                  <a:gd name="T0" fmla="*/ 543 w 2431"/>
                  <a:gd name="T1" fmla="*/ 10 h 2119"/>
                  <a:gd name="T2" fmla="*/ 567 w 2431"/>
                  <a:gd name="T3" fmla="*/ 50 h 2119"/>
                  <a:gd name="T4" fmla="*/ 613 w 2431"/>
                  <a:gd name="T5" fmla="*/ 112 h 2119"/>
                  <a:gd name="T6" fmla="*/ 685 w 2431"/>
                  <a:gd name="T7" fmla="*/ 181 h 2119"/>
                  <a:gd name="T8" fmla="*/ 785 w 2431"/>
                  <a:gd name="T9" fmla="*/ 244 h 2119"/>
                  <a:gd name="T10" fmla="*/ 913 w 2431"/>
                  <a:gd name="T11" fmla="*/ 287 h 2119"/>
                  <a:gd name="T12" fmla="*/ 1070 w 2431"/>
                  <a:gd name="T13" fmla="*/ 298 h 2119"/>
                  <a:gd name="T14" fmla="*/ 1262 w 2431"/>
                  <a:gd name="T15" fmla="*/ 260 h 2119"/>
                  <a:gd name="T16" fmla="*/ 1486 w 2431"/>
                  <a:gd name="T17" fmla="*/ 162 h 2119"/>
                  <a:gd name="T18" fmla="*/ 1584 w 2431"/>
                  <a:gd name="T19" fmla="*/ 242 h 2119"/>
                  <a:gd name="T20" fmla="*/ 1770 w 2431"/>
                  <a:gd name="T21" fmla="*/ 247 h 2119"/>
                  <a:gd name="T22" fmla="*/ 1911 w 2431"/>
                  <a:gd name="T23" fmla="*/ 297 h 2119"/>
                  <a:gd name="T24" fmla="*/ 2011 w 2431"/>
                  <a:gd name="T25" fmla="*/ 378 h 2119"/>
                  <a:gd name="T26" fmla="*/ 2080 w 2431"/>
                  <a:gd name="T27" fmla="*/ 487 h 2119"/>
                  <a:gd name="T28" fmla="*/ 2119 w 2431"/>
                  <a:gd name="T29" fmla="*/ 612 h 2119"/>
                  <a:gd name="T30" fmla="*/ 2135 w 2431"/>
                  <a:gd name="T31" fmla="*/ 745 h 2119"/>
                  <a:gd name="T32" fmla="*/ 2135 w 2431"/>
                  <a:gd name="T33" fmla="*/ 878 h 2119"/>
                  <a:gd name="T34" fmla="*/ 2123 w 2431"/>
                  <a:gd name="T35" fmla="*/ 1000 h 2119"/>
                  <a:gd name="T36" fmla="*/ 2107 w 2431"/>
                  <a:gd name="T37" fmla="*/ 1106 h 2119"/>
                  <a:gd name="T38" fmla="*/ 2090 w 2431"/>
                  <a:gd name="T39" fmla="*/ 1184 h 2119"/>
                  <a:gd name="T40" fmla="*/ 2079 w 2431"/>
                  <a:gd name="T41" fmla="*/ 1227 h 2119"/>
                  <a:gd name="T42" fmla="*/ 2192 w 2431"/>
                  <a:gd name="T43" fmla="*/ 1064 h 2119"/>
                  <a:gd name="T44" fmla="*/ 2303 w 2431"/>
                  <a:gd name="T45" fmla="*/ 820 h 2119"/>
                  <a:gd name="T46" fmla="*/ 2352 w 2431"/>
                  <a:gd name="T47" fmla="*/ 836 h 2119"/>
                  <a:gd name="T48" fmla="*/ 2417 w 2431"/>
                  <a:gd name="T49" fmla="*/ 912 h 2119"/>
                  <a:gd name="T50" fmla="*/ 2431 w 2431"/>
                  <a:gd name="T51" fmla="*/ 1025 h 2119"/>
                  <a:gd name="T52" fmla="*/ 2399 w 2431"/>
                  <a:gd name="T53" fmla="*/ 1163 h 2119"/>
                  <a:gd name="T54" fmla="*/ 2322 w 2431"/>
                  <a:gd name="T55" fmla="*/ 1304 h 2119"/>
                  <a:gd name="T56" fmla="*/ 2215 w 2431"/>
                  <a:gd name="T57" fmla="*/ 1413 h 2119"/>
                  <a:gd name="T58" fmla="*/ 2103 w 2431"/>
                  <a:gd name="T59" fmla="*/ 1469 h 2119"/>
                  <a:gd name="T60" fmla="*/ 1984 w 2431"/>
                  <a:gd name="T61" fmla="*/ 1557 h 2119"/>
                  <a:gd name="T62" fmla="*/ 1822 w 2431"/>
                  <a:gd name="T63" fmla="*/ 1783 h 2119"/>
                  <a:gd name="T64" fmla="*/ 1638 w 2431"/>
                  <a:gd name="T65" fmla="*/ 1961 h 2119"/>
                  <a:gd name="T66" fmla="*/ 1435 w 2431"/>
                  <a:gd name="T67" fmla="*/ 2078 h 2119"/>
                  <a:gd name="T68" fmla="*/ 1215 w 2431"/>
                  <a:gd name="T69" fmla="*/ 2119 h 2119"/>
                  <a:gd name="T70" fmla="*/ 998 w 2431"/>
                  <a:gd name="T71" fmla="*/ 2076 h 2119"/>
                  <a:gd name="T72" fmla="*/ 794 w 2431"/>
                  <a:gd name="T73" fmla="*/ 1959 h 2119"/>
                  <a:gd name="T74" fmla="*/ 609 w 2431"/>
                  <a:gd name="T75" fmla="*/ 1781 h 2119"/>
                  <a:gd name="T76" fmla="*/ 448 w 2431"/>
                  <a:gd name="T77" fmla="*/ 1557 h 2119"/>
                  <a:gd name="T78" fmla="*/ 320 w 2431"/>
                  <a:gd name="T79" fmla="*/ 1466 h 2119"/>
                  <a:gd name="T80" fmla="*/ 194 w 2431"/>
                  <a:gd name="T81" fmla="*/ 1392 h 2119"/>
                  <a:gd name="T82" fmla="*/ 80 w 2431"/>
                  <a:gd name="T83" fmla="*/ 1258 h 2119"/>
                  <a:gd name="T84" fmla="*/ 18 w 2431"/>
                  <a:gd name="T85" fmla="*/ 1117 h 2119"/>
                  <a:gd name="T86" fmla="*/ 0 w 2431"/>
                  <a:gd name="T87" fmla="*/ 985 h 2119"/>
                  <a:gd name="T88" fmla="*/ 27 w 2431"/>
                  <a:gd name="T89" fmla="*/ 883 h 2119"/>
                  <a:gd name="T90" fmla="*/ 98 w 2431"/>
                  <a:gd name="T91" fmla="*/ 827 h 2119"/>
                  <a:gd name="T92" fmla="*/ 171 w 2431"/>
                  <a:gd name="T93" fmla="*/ 870 h 2119"/>
                  <a:gd name="T94" fmla="*/ 235 w 2431"/>
                  <a:gd name="T95" fmla="*/ 990 h 2119"/>
                  <a:gd name="T96" fmla="*/ 287 w 2431"/>
                  <a:gd name="T97" fmla="*/ 1067 h 2119"/>
                  <a:gd name="T98" fmla="*/ 309 w 2431"/>
                  <a:gd name="T99" fmla="*/ 1094 h 2119"/>
                  <a:gd name="T100" fmla="*/ 295 w 2431"/>
                  <a:gd name="T101" fmla="*/ 902 h 2119"/>
                  <a:gd name="T102" fmla="*/ 320 w 2431"/>
                  <a:gd name="T103" fmla="*/ 748 h 2119"/>
                  <a:gd name="T104" fmla="*/ 372 w 2431"/>
                  <a:gd name="T105" fmla="*/ 619 h 2119"/>
                  <a:gd name="T106" fmla="*/ 434 w 2431"/>
                  <a:gd name="T107" fmla="*/ 500 h 2119"/>
                  <a:gd name="T108" fmla="*/ 493 w 2431"/>
                  <a:gd name="T109" fmla="*/ 378 h 2119"/>
                  <a:gd name="T110" fmla="*/ 535 w 2431"/>
                  <a:gd name="T111" fmla="*/ 239 h 2119"/>
                  <a:gd name="T112" fmla="*/ 545 w 2431"/>
                  <a:gd name="T113" fmla="*/ 68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31" h="2119">
                    <a:moveTo>
                      <a:pt x="538" y="0"/>
                    </a:moveTo>
                    <a:lnTo>
                      <a:pt x="540" y="2"/>
                    </a:lnTo>
                    <a:lnTo>
                      <a:pt x="543" y="10"/>
                    </a:lnTo>
                    <a:lnTo>
                      <a:pt x="548" y="20"/>
                    </a:lnTo>
                    <a:lnTo>
                      <a:pt x="556" y="34"/>
                    </a:lnTo>
                    <a:lnTo>
                      <a:pt x="567" y="50"/>
                    </a:lnTo>
                    <a:lnTo>
                      <a:pt x="580" y="69"/>
                    </a:lnTo>
                    <a:lnTo>
                      <a:pt x="596" y="90"/>
                    </a:lnTo>
                    <a:lnTo>
                      <a:pt x="613" y="112"/>
                    </a:lnTo>
                    <a:lnTo>
                      <a:pt x="634" y="135"/>
                    </a:lnTo>
                    <a:lnTo>
                      <a:pt x="658" y="159"/>
                    </a:lnTo>
                    <a:lnTo>
                      <a:pt x="685" y="181"/>
                    </a:lnTo>
                    <a:lnTo>
                      <a:pt x="716" y="204"/>
                    </a:lnTo>
                    <a:lnTo>
                      <a:pt x="748" y="225"/>
                    </a:lnTo>
                    <a:lnTo>
                      <a:pt x="785" y="244"/>
                    </a:lnTo>
                    <a:lnTo>
                      <a:pt x="823" y="261"/>
                    </a:lnTo>
                    <a:lnTo>
                      <a:pt x="866" y="276"/>
                    </a:lnTo>
                    <a:lnTo>
                      <a:pt x="913" y="287"/>
                    </a:lnTo>
                    <a:lnTo>
                      <a:pt x="961" y="295"/>
                    </a:lnTo>
                    <a:lnTo>
                      <a:pt x="1014" y="298"/>
                    </a:lnTo>
                    <a:lnTo>
                      <a:pt x="1070" y="298"/>
                    </a:lnTo>
                    <a:lnTo>
                      <a:pt x="1131" y="292"/>
                    </a:lnTo>
                    <a:lnTo>
                      <a:pt x="1193" y="279"/>
                    </a:lnTo>
                    <a:lnTo>
                      <a:pt x="1262" y="260"/>
                    </a:lnTo>
                    <a:lnTo>
                      <a:pt x="1332" y="236"/>
                    </a:lnTo>
                    <a:lnTo>
                      <a:pt x="1408" y="202"/>
                    </a:lnTo>
                    <a:lnTo>
                      <a:pt x="1486" y="162"/>
                    </a:lnTo>
                    <a:lnTo>
                      <a:pt x="1433" y="266"/>
                    </a:lnTo>
                    <a:lnTo>
                      <a:pt x="1512" y="252"/>
                    </a:lnTo>
                    <a:lnTo>
                      <a:pt x="1584" y="242"/>
                    </a:lnTo>
                    <a:lnTo>
                      <a:pt x="1651" y="239"/>
                    </a:lnTo>
                    <a:lnTo>
                      <a:pt x="1714" y="241"/>
                    </a:lnTo>
                    <a:lnTo>
                      <a:pt x="1770" y="247"/>
                    </a:lnTo>
                    <a:lnTo>
                      <a:pt x="1822" y="260"/>
                    </a:lnTo>
                    <a:lnTo>
                      <a:pt x="1869" y="276"/>
                    </a:lnTo>
                    <a:lnTo>
                      <a:pt x="1911" y="297"/>
                    </a:lnTo>
                    <a:lnTo>
                      <a:pt x="1949" y="321"/>
                    </a:lnTo>
                    <a:lnTo>
                      <a:pt x="1983" y="348"/>
                    </a:lnTo>
                    <a:lnTo>
                      <a:pt x="2011" y="378"/>
                    </a:lnTo>
                    <a:lnTo>
                      <a:pt x="2039" y="412"/>
                    </a:lnTo>
                    <a:lnTo>
                      <a:pt x="2061" y="449"/>
                    </a:lnTo>
                    <a:lnTo>
                      <a:pt x="2080" y="487"/>
                    </a:lnTo>
                    <a:lnTo>
                      <a:pt x="2095" y="527"/>
                    </a:lnTo>
                    <a:lnTo>
                      <a:pt x="2109" y="569"/>
                    </a:lnTo>
                    <a:lnTo>
                      <a:pt x="2119" y="612"/>
                    </a:lnTo>
                    <a:lnTo>
                      <a:pt x="2127" y="655"/>
                    </a:lnTo>
                    <a:lnTo>
                      <a:pt x="2131" y="700"/>
                    </a:lnTo>
                    <a:lnTo>
                      <a:pt x="2135" y="745"/>
                    </a:lnTo>
                    <a:lnTo>
                      <a:pt x="2136" y="790"/>
                    </a:lnTo>
                    <a:lnTo>
                      <a:pt x="2136" y="833"/>
                    </a:lnTo>
                    <a:lnTo>
                      <a:pt x="2135" y="878"/>
                    </a:lnTo>
                    <a:lnTo>
                      <a:pt x="2131" y="920"/>
                    </a:lnTo>
                    <a:lnTo>
                      <a:pt x="2128" y="961"/>
                    </a:lnTo>
                    <a:lnTo>
                      <a:pt x="2123" y="1000"/>
                    </a:lnTo>
                    <a:lnTo>
                      <a:pt x="2119" y="1038"/>
                    </a:lnTo>
                    <a:lnTo>
                      <a:pt x="2112" y="1073"/>
                    </a:lnTo>
                    <a:lnTo>
                      <a:pt x="2107" y="1106"/>
                    </a:lnTo>
                    <a:lnTo>
                      <a:pt x="2101" y="1136"/>
                    </a:lnTo>
                    <a:lnTo>
                      <a:pt x="2095" y="1162"/>
                    </a:lnTo>
                    <a:lnTo>
                      <a:pt x="2090" y="1184"/>
                    </a:lnTo>
                    <a:lnTo>
                      <a:pt x="2085" y="1203"/>
                    </a:lnTo>
                    <a:lnTo>
                      <a:pt x="2082" y="1218"/>
                    </a:lnTo>
                    <a:lnTo>
                      <a:pt x="2079" y="1227"/>
                    </a:lnTo>
                    <a:lnTo>
                      <a:pt x="2077" y="1232"/>
                    </a:lnTo>
                    <a:lnTo>
                      <a:pt x="2140" y="1147"/>
                    </a:lnTo>
                    <a:lnTo>
                      <a:pt x="2192" y="1064"/>
                    </a:lnTo>
                    <a:lnTo>
                      <a:pt x="2237" y="981"/>
                    </a:lnTo>
                    <a:lnTo>
                      <a:pt x="2274" y="899"/>
                    </a:lnTo>
                    <a:lnTo>
                      <a:pt x="2303" y="820"/>
                    </a:lnTo>
                    <a:lnTo>
                      <a:pt x="2320" y="822"/>
                    </a:lnTo>
                    <a:lnTo>
                      <a:pt x="2338" y="828"/>
                    </a:lnTo>
                    <a:lnTo>
                      <a:pt x="2352" y="836"/>
                    </a:lnTo>
                    <a:lnTo>
                      <a:pt x="2378" y="856"/>
                    </a:lnTo>
                    <a:lnTo>
                      <a:pt x="2401" y="881"/>
                    </a:lnTo>
                    <a:lnTo>
                      <a:pt x="2417" y="912"/>
                    </a:lnTo>
                    <a:lnTo>
                      <a:pt x="2426" y="945"/>
                    </a:lnTo>
                    <a:lnTo>
                      <a:pt x="2431" y="984"/>
                    </a:lnTo>
                    <a:lnTo>
                      <a:pt x="2431" y="1025"/>
                    </a:lnTo>
                    <a:lnTo>
                      <a:pt x="2426" y="1070"/>
                    </a:lnTo>
                    <a:lnTo>
                      <a:pt x="2415" y="1117"/>
                    </a:lnTo>
                    <a:lnTo>
                      <a:pt x="2399" y="1163"/>
                    </a:lnTo>
                    <a:lnTo>
                      <a:pt x="2378" y="1210"/>
                    </a:lnTo>
                    <a:lnTo>
                      <a:pt x="2352" y="1258"/>
                    </a:lnTo>
                    <a:lnTo>
                      <a:pt x="2322" y="1304"/>
                    </a:lnTo>
                    <a:lnTo>
                      <a:pt x="2288" y="1346"/>
                    </a:lnTo>
                    <a:lnTo>
                      <a:pt x="2253" y="1381"/>
                    </a:lnTo>
                    <a:lnTo>
                      <a:pt x="2215" y="1413"/>
                    </a:lnTo>
                    <a:lnTo>
                      <a:pt x="2178" y="1439"/>
                    </a:lnTo>
                    <a:lnTo>
                      <a:pt x="2140" y="1458"/>
                    </a:lnTo>
                    <a:lnTo>
                      <a:pt x="2103" y="1469"/>
                    </a:lnTo>
                    <a:lnTo>
                      <a:pt x="2066" y="1476"/>
                    </a:lnTo>
                    <a:lnTo>
                      <a:pt x="2032" y="1474"/>
                    </a:lnTo>
                    <a:lnTo>
                      <a:pt x="1984" y="1557"/>
                    </a:lnTo>
                    <a:lnTo>
                      <a:pt x="1933" y="1637"/>
                    </a:lnTo>
                    <a:lnTo>
                      <a:pt x="1880" y="1713"/>
                    </a:lnTo>
                    <a:lnTo>
                      <a:pt x="1822" y="1783"/>
                    </a:lnTo>
                    <a:lnTo>
                      <a:pt x="1763" y="1849"/>
                    </a:lnTo>
                    <a:lnTo>
                      <a:pt x="1702" y="1908"/>
                    </a:lnTo>
                    <a:lnTo>
                      <a:pt x="1638" y="1961"/>
                    </a:lnTo>
                    <a:lnTo>
                      <a:pt x="1573" y="2007"/>
                    </a:lnTo>
                    <a:lnTo>
                      <a:pt x="1505" y="2046"/>
                    </a:lnTo>
                    <a:lnTo>
                      <a:pt x="1435" y="2078"/>
                    </a:lnTo>
                    <a:lnTo>
                      <a:pt x="1363" y="2100"/>
                    </a:lnTo>
                    <a:lnTo>
                      <a:pt x="1291" y="2115"/>
                    </a:lnTo>
                    <a:lnTo>
                      <a:pt x="1215" y="2119"/>
                    </a:lnTo>
                    <a:lnTo>
                      <a:pt x="1142" y="2115"/>
                    </a:lnTo>
                    <a:lnTo>
                      <a:pt x="1068" y="2100"/>
                    </a:lnTo>
                    <a:lnTo>
                      <a:pt x="998" y="2076"/>
                    </a:lnTo>
                    <a:lnTo>
                      <a:pt x="927" y="2046"/>
                    </a:lnTo>
                    <a:lnTo>
                      <a:pt x="860" y="2006"/>
                    </a:lnTo>
                    <a:lnTo>
                      <a:pt x="794" y="1959"/>
                    </a:lnTo>
                    <a:lnTo>
                      <a:pt x="730" y="1906"/>
                    </a:lnTo>
                    <a:lnTo>
                      <a:pt x="668" y="1847"/>
                    </a:lnTo>
                    <a:lnTo>
                      <a:pt x="609" y="1781"/>
                    </a:lnTo>
                    <a:lnTo>
                      <a:pt x="553" y="1711"/>
                    </a:lnTo>
                    <a:lnTo>
                      <a:pt x="500" y="1636"/>
                    </a:lnTo>
                    <a:lnTo>
                      <a:pt x="448" y="1557"/>
                    </a:lnTo>
                    <a:lnTo>
                      <a:pt x="400" y="1474"/>
                    </a:lnTo>
                    <a:lnTo>
                      <a:pt x="362" y="1474"/>
                    </a:lnTo>
                    <a:lnTo>
                      <a:pt x="320" y="1466"/>
                    </a:lnTo>
                    <a:lnTo>
                      <a:pt x="279" y="1448"/>
                    </a:lnTo>
                    <a:lnTo>
                      <a:pt x="235" y="1424"/>
                    </a:lnTo>
                    <a:lnTo>
                      <a:pt x="194" y="1392"/>
                    </a:lnTo>
                    <a:lnTo>
                      <a:pt x="154" y="1354"/>
                    </a:lnTo>
                    <a:lnTo>
                      <a:pt x="115" y="1309"/>
                    </a:lnTo>
                    <a:lnTo>
                      <a:pt x="80" y="1258"/>
                    </a:lnTo>
                    <a:lnTo>
                      <a:pt x="54" y="1210"/>
                    </a:lnTo>
                    <a:lnTo>
                      <a:pt x="34" y="1163"/>
                    </a:lnTo>
                    <a:lnTo>
                      <a:pt x="18" y="1117"/>
                    </a:lnTo>
                    <a:lnTo>
                      <a:pt x="6" y="1072"/>
                    </a:lnTo>
                    <a:lnTo>
                      <a:pt x="0" y="1027"/>
                    </a:lnTo>
                    <a:lnTo>
                      <a:pt x="0" y="985"/>
                    </a:lnTo>
                    <a:lnTo>
                      <a:pt x="3" y="947"/>
                    </a:lnTo>
                    <a:lnTo>
                      <a:pt x="13" y="913"/>
                    </a:lnTo>
                    <a:lnTo>
                      <a:pt x="27" y="883"/>
                    </a:lnTo>
                    <a:lnTo>
                      <a:pt x="46" y="857"/>
                    </a:lnTo>
                    <a:lnTo>
                      <a:pt x="72" y="836"/>
                    </a:lnTo>
                    <a:lnTo>
                      <a:pt x="98" y="827"/>
                    </a:lnTo>
                    <a:lnTo>
                      <a:pt x="123" y="820"/>
                    </a:lnTo>
                    <a:lnTo>
                      <a:pt x="151" y="820"/>
                    </a:lnTo>
                    <a:lnTo>
                      <a:pt x="171" y="870"/>
                    </a:lnTo>
                    <a:lnTo>
                      <a:pt x="192" y="915"/>
                    </a:lnTo>
                    <a:lnTo>
                      <a:pt x="215" y="955"/>
                    </a:lnTo>
                    <a:lnTo>
                      <a:pt x="235" y="990"/>
                    </a:lnTo>
                    <a:lnTo>
                      <a:pt x="255" y="1022"/>
                    </a:lnTo>
                    <a:lnTo>
                      <a:pt x="272" y="1048"/>
                    </a:lnTo>
                    <a:lnTo>
                      <a:pt x="287" y="1067"/>
                    </a:lnTo>
                    <a:lnTo>
                      <a:pt x="299" y="1083"/>
                    </a:lnTo>
                    <a:lnTo>
                      <a:pt x="306" y="1091"/>
                    </a:lnTo>
                    <a:lnTo>
                      <a:pt x="309" y="1094"/>
                    </a:lnTo>
                    <a:lnTo>
                      <a:pt x="299" y="1025"/>
                    </a:lnTo>
                    <a:lnTo>
                      <a:pt x="295" y="961"/>
                    </a:lnTo>
                    <a:lnTo>
                      <a:pt x="295" y="902"/>
                    </a:lnTo>
                    <a:lnTo>
                      <a:pt x="299" y="848"/>
                    </a:lnTo>
                    <a:lnTo>
                      <a:pt x="308" y="796"/>
                    </a:lnTo>
                    <a:lnTo>
                      <a:pt x="320" y="748"/>
                    </a:lnTo>
                    <a:lnTo>
                      <a:pt x="335" y="703"/>
                    </a:lnTo>
                    <a:lnTo>
                      <a:pt x="352" y="660"/>
                    </a:lnTo>
                    <a:lnTo>
                      <a:pt x="372" y="619"/>
                    </a:lnTo>
                    <a:lnTo>
                      <a:pt x="391" y="579"/>
                    </a:lnTo>
                    <a:lnTo>
                      <a:pt x="413" y="540"/>
                    </a:lnTo>
                    <a:lnTo>
                      <a:pt x="434" y="500"/>
                    </a:lnTo>
                    <a:lnTo>
                      <a:pt x="455" y="460"/>
                    </a:lnTo>
                    <a:lnTo>
                      <a:pt x="474" y="420"/>
                    </a:lnTo>
                    <a:lnTo>
                      <a:pt x="493" y="378"/>
                    </a:lnTo>
                    <a:lnTo>
                      <a:pt x="509" y="333"/>
                    </a:lnTo>
                    <a:lnTo>
                      <a:pt x="524" y="287"/>
                    </a:lnTo>
                    <a:lnTo>
                      <a:pt x="535" y="239"/>
                    </a:lnTo>
                    <a:lnTo>
                      <a:pt x="541" y="185"/>
                    </a:lnTo>
                    <a:lnTo>
                      <a:pt x="546" y="128"/>
                    </a:lnTo>
                    <a:lnTo>
                      <a:pt x="545" y="68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Freeform 16"/>
              <p:cNvSpPr>
                <a:spLocks/>
              </p:cNvSpPr>
              <p:nvPr/>
            </p:nvSpPr>
            <p:spPr bwMode="auto">
              <a:xfrm>
                <a:off x="14912975" y="371475"/>
                <a:ext cx="3856037" cy="3228975"/>
              </a:xfrm>
              <a:custGeom>
                <a:avLst/>
                <a:gdLst>
                  <a:gd name="T0" fmla="*/ 1419 w 2429"/>
                  <a:gd name="T1" fmla="*/ 19 h 2034"/>
                  <a:gd name="T2" fmla="*/ 1268 w 2429"/>
                  <a:gd name="T3" fmla="*/ 45 h 2034"/>
                  <a:gd name="T4" fmla="*/ 1057 w 2429"/>
                  <a:gd name="T5" fmla="*/ 168 h 2034"/>
                  <a:gd name="T6" fmla="*/ 1175 w 2429"/>
                  <a:gd name="T7" fmla="*/ 128 h 2034"/>
                  <a:gd name="T8" fmla="*/ 1414 w 2429"/>
                  <a:gd name="T9" fmla="*/ 90 h 2034"/>
                  <a:gd name="T10" fmla="*/ 1705 w 2429"/>
                  <a:gd name="T11" fmla="*/ 126 h 2034"/>
                  <a:gd name="T12" fmla="*/ 1986 w 2429"/>
                  <a:gd name="T13" fmla="*/ 315 h 2034"/>
                  <a:gd name="T14" fmla="*/ 1910 w 2429"/>
                  <a:gd name="T15" fmla="*/ 282 h 2034"/>
                  <a:gd name="T16" fmla="*/ 1777 w 2429"/>
                  <a:gd name="T17" fmla="*/ 253 h 2034"/>
                  <a:gd name="T18" fmla="*/ 1854 w 2429"/>
                  <a:gd name="T19" fmla="*/ 288 h 2034"/>
                  <a:gd name="T20" fmla="*/ 2035 w 2429"/>
                  <a:gd name="T21" fmla="*/ 402 h 2034"/>
                  <a:gd name="T22" fmla="*/ 2240 w 2429"/>
                  <a:gd name="T23" fmla="*/ 601 h 2034"/>
                  <a:gd name="T24" fmla="*/ 2394 w 2429"/>
                  <a:gd name="T25" fmla="*/ 894 h 2034"/>
                  <a:gd name="T26" fmla="*/ 2418 w 2429"/>
                  <a:gd name="T27" fmla="*/ 1289 h 2034"/>
                  <a:gd name="T28" fmla="*/ 2380 w 2429"/>
                  <a:gd name="T29" fmla="*/ 1203 h 2034"/>
                  <a:gd name="T30" fmla="*/ 2346 w 2429"/>
                  <a:gd name="T31" fmla="*/ 1477 h 2034"/>
                  <a:gd name="T32" fmla="*/ 2191 w 2429"/>
                  <a:gd name="T33" fmla="*/ 1866 h 2034"/>
                  <a:gd name="T34" fmla="*/ 2083 w 2429"/>
                  <a:gd name="T35" fmla="*/ 2012 h 2034"/>
                  <a:gd name="T36" fmla="*/ 2110 w 2429"/>
                  <a:gd name="T37" fmla="*/ 1887 h 2034"/>
                  <a:gd name="T38" fmla="*/ 2133 w 2429"/>
                  <a:gd name="T39" fmla="*/ 1690 h 2034"/>
                  <a:gd name="T40" fmla="*/ 2126 w 2429"/>
                  <a:gd name="T41" fmla="*/ 1465 h 2034"/>
                  <a:gd name="T42" fmla="*/ 2062 w 2429"/>
                  <a:gd name="T43" fmla="*/ 1252 h 2034"/>
                  <a:gd name="T44" fmla="*/ 1914 w 2429"/>
                  <a:gd name="T45" fmla="*/ 1097 h 2034"/>
                  <a:gd name="T46" fmla="*/ 1654 w 2429"/>
                  <a:gd name="T47" fmla="*/ 1036 h 2034"/>
                  <a:gd name="T48" fmla="*/ 1406 w 2429"/>
                  <a:gd name="T49" fmla="*/ 1001 h 2034"/>
                  <a:gd name="T50" fmla="*/ 1070 w 2429"/>
                  <a:gd name="T51" fmla="*/ 1095 h 2034"/>
                  <a:gd name="T52" fmla="*/ 823 w 2429"/>
                  <a:gd name="T53" fmla="*/ 1060 h 2034"/>
                  <a:gd name="T54" fmla="*/ 658 w 2429"/>
                  <a:gd name="T55" fmla="*/ 956 h 2034"/>
                  <a:gd name="T56" fmla="*/ 565 w 2429"/>
                  <a:gd name="T57" fmla="*/ 849 h 2034"/>
                  <a:gd name="T58" fmla="*/ 536 w 2429"/>
                  <a:gd name="T59" fmla="*/ 798 h 2034"/>
                  <a:gd name="T60" fmla="*/ 522 w 2429"/>
                  <a:gd name="T61" fmla="*/ 1086 h 2034"/>
                  <a:gd name="T62" fmla="*/ 432 w 2429"/>
                  <a:gd name="T63" fmla="*/ 1299 h 2034"/>
                  <a:gd name="T64" fmla="*/ 335 w 2429"/>
                  <a:gd name="T65" fmla="*/ 1501 h 2034"/>
                  <a:gd name="T66" fmla="*/ 293 w 2429"/>
                  <a:gd name="T67" fmla="*/ 1760 h 2034"/>
                  <a:gd name="T68" fmla="*/ 286 w 2429"/>
                  <a:gd name="T69" fmla="*/ 1866 h 2034"/>
                  <a:gd name="T70" fmla="*/ 192 w 2429"/>
                  <a:gd name="T71" fmla="*/ 1709 h 2034"/>
                  <a:gd name="T72" fmla="*/ 99 w 2429"/>
                  <a:gd name="T73" fmla="*/ 1441 h 2034"/>
                  <a:gd name="T74" fmla="*/ 91 w 2429"/>
                  <a:gd name="T75" fmla="*/ 1092 h 2034"/>
                  <a:gd name="T76" fmla="*/ 1 w 2429"/>
                  <a:gd name="T77" fmla="*/ 1111 h 2034"/>
                  <a:gd name="T78" fmla="*/ 6 w 2429"/>
                  <a:gd name="T79" fmla="*/ 969 h 2034"/>
                  <a:gd name="T80" fmla="*/ 70 w 2429"/>
                  <a:gd name="T81" fmla="*/ 769 h 2034"/>
                  <a:gd name="T82" fmla="*/ 250 w 2429"/>
                  <a:gd name="T83" fmla="*/ 580 h 2034"/>
                  <a:gd name="T84" fmla="*/ 357 w 2429"/>
                  <a:gd name="T85" fmla="*/ 503 h 2034"/>
                  <a:gd name="T86" fmla="*/ 275 w 2429"/>
                  <a:gd name="T87" fmla="*/ 424 h 2034"/>
                  <a:gd name="T88" fmla="*/ 176 w 2429"/>
                  <a:gd name="T89" fmla="*/ 384 h 2034"/>
                  <a:gd name="T90" fmla="*/ 285 w 2429"/>
                  <a:gd name="T91" fmla="*/ 396 h 2034"/>
                  <a:gd name="T92" fmla="*/ 408 w 2429"/>
                  <a:gd name="T93" fmla="*/ 476 h 2034"/>
                  <a:gd name="T94" fmla="*/ 411 w 2429"/>
                  <a:gd name="T95" fmla="*/ 452 h 2034"/>
                  <a:gd name="T96" fmla="*/ 397 w 2429"/>
                  <a:gd name="T97" fmla="*/ 296 h 2034"/>
                  <a:gd name="T98" fmla="*/ 419 w 2429"/>
                  <a:gd name="T99" fmla="*/ 261 h 2034"/>
                  <a:gd name="T100" fmla="*/ 455 w 2429"/>
                  <a:gd name="T101" fmla="*/ 388 h 2034"/>
                  <a:gd name="T102" fmla="*/ 485 w 2429"/>
                  <a:gd name="T103" fmla="*/ 320 h 2034"/>
                  <a:gd name="T104" fmla="*/ 583 w 2429"/>
                  <a:gd name="T105" fmla="*/ 197 h 2034"/>
                  <a:gd name="T106" fmla="*/ 770 w 2429"/>
                  <a:gd name="T107" fmla="*/ 74 h 2034"/>
                  <a:gd name="T108" fmla="*/ 1076 w 2429"/>
                  <a:gd name="T109" fmla="*/ 3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29" h="2034">
                    <a:moveTo>
                      <a:pt x="1154" y="0"/>
                    </a:moveTo>
                    <a:lnTo>
                      <a:pt x="1238" y="1"/>
                    </a:lnTo>
                    <a:lnTo>
                      <a:pt x="1327" y="8"/>
                    </a:lnTo>
                    <a:lnTo>
                      <a:pt x="1423" y="19"/>
                    </a:lnTo>
                    <a:lnTo>
                      <a:pt x="1419" y="19"/>
                    </a:lnTo>
                    <a:lnTo>
                      <a:pt x="1404" y="19"/>
                    </a:lnTo>
                    <a:lnTo>
                      <a:pt x="1380" y="21"/>
                    </a:lnTo>
                    <a:lnTo>
                      <a:pt x="1350" y="24"/>
                    </a:lnTo>
                    <a:lnTo>
                      <a:pt x="1311" y="32"/>
                    </a:lnTo>
                    <a:lnTo>
                      <a:pt x="1268" y="45"/>
                    </a:lnTo>
                    <a:lnTo>
                      <a:pt x="1219" y="64"/>
                    </a:lnTo>
                    <a:lnTo>
                      <a:pt x="1167" y="90"/>
                    </a:lnTo>
                    <a:lnTo>
                      <a:pt x="1111" y="125"/>
                    </a:lnTo>
                    <a:lnTo>
                      <a:pt x="1054" y="170"/>
                    </a:lnTo>
                    <a:lnTo>
                      <a:pt x="1057" y="168"/>
                    </a:lnTo>
                    <a:lnTo>
                      <a:pt x="1068" y="163"/>
                    </a:lnTo>
                    <a:lnTo>
                      <a:pt x="1086" y="157"/>
                    </a:lnTo>
                    <a:lnTo>
                      <a:pt x="1111" y="147"/>
                    </a:lnTo>
                    <a:lnTo>
                      <a:pt x="1140" y="138"/>
                    </a:lnTo>
                    <a:lnTo>
                      <a:pt x="1175" y="128"/>
                    </a:lnTo>
                    <a:lnTo>
                      <a:pt x="1215" y="118"/>
                    </a:lnTo>
                    <a:lnTo>
                      <a:pt x="1260" y="109"/>
                    </a:lnTo>
                    <a:lnTo>
                      <a:pt x="1308" y="99"/>
                    </a:lnTo>
                    <a:lnTo>
                      <a:pt x="1359" y="93"/>
                    </a:lnTo>
                    <a:lnTo>
                      <a:pt x="1414" y="90"/>
                    </a:lnTo>
                    <a:lnTo>
                      <a:pt x="1470" y="88"/>
                    </a:lnTo>
                    <a:lnTo>
                      <a:pt x="1528" y="91"/>
                    </a:lnTo>
                    <a:lnTo>
                      <a:pt x="1587" y="98"/>
                    </a:lnTo>
                    <a:lnTo>
                      <a:pt x="1646" y="110"/>
                    </a:lnTo>
                    <a:lnTo>
                      <a:pt x="1705" y="126"/>
                    </a:lnTo>
                    <a:lnTo>
                      <a:pt x="1765" y="150"/>
                    </a:lnTo>
                    <a:lnTo>
                      <a:pt x="1822" y="181"/>
                    </a:lnTo>
                    <a:lnTo>
                      <a:pt x="1878" y="218"/>
                    </a:lnTo>
                    <a:lnTo>
                      <a:pt x="1933" y="263"/>
                    </a:lnTo>
                    <a:lnTo>
                      <a:pt x="1986" y="315"/>
                    </a:lnTo>
                    <a:lnTo>
                      <a:pt x="1981" y="314"/>
                    </a:lnTo>
                    <a:lnTo>
                      <a:pt x="1971" y="307"/>
                    </a:lnTo>
                    <a:lnTo>
                      <a:pt x="1955" y="301"/>
                    </a:lnTo>
                    <a:lnTo>
                      <a:pt x="1934" y="291"/>
                    </a:lnTo>
                    <a:lnTo>
                      <a:pt x="1910" y="282"/>
                    </a:lnTo>
                    <a:lnTo>
                      <a:pt x="1885" y="271"/>
                    </a:lnTo>
                    <a:lnTo>
                      <a:pt x="1857" y="263"/>
                    </a:lnTo>
                    <a:lnTo>
                      <a:pt x="1829" y="256"/>
                    </a:lnTo>
                    <a:lnTo>
                      <a:pt x="1801" y="253"/>
                    </a:lnTo>
                    <a:lnTo>
                      <a:pt x="1777" y="253"/>
                    </a:lnTo>
                    <a:lnTo>
                      <a:pt x="1781" y="255"/>
                    </a:lnTo>
                    <a:lnTo>
                      <a:pt x="1790" y="258"/>
                    </a:lnTo>
                    <a:lnTo>
                      <a:pt x="1806" y="266"/>
                    </a:lnTo>
                    <a:lnTo>
                      <a:pt x="1829" y="275"/>
                    </a:lnTo>
                    <a:lnTo>
                      <a:pt x="1854" y="288"/>
                    </a:lnTo>
                    <a:lnTo>
                      <a:pt x="1885" y="304"/>
                    </a:lnTo>
                    <a:lnTo>
                      <a:pt x="1918" y="325"/>
                    </a:lnTo>
                    <a:lnTo>
                      <a:pt x="1955" y="347"/>
                    </a:lnTo>
                    <a:lnTo>
                      <a:pt x="1994" y="373"/>
                    </a:lnTo>
                    <a:lnTo>
                      <a:pt x="2035" y="402"/>
                    </a:lnTo>
                    <a:lnTo>
                      <a:pt x="2077" y="434"/>
                    </a:lnTo>
                    <a:lnTo>
                      <a:pt x="2118" y="471"/>
                    </a:lnTo>
                    <a:lnTo>
                      <a:pt x="2160" y="511"/>
                    </a:lnTo>
                    <a:lnTo>
                      <a:pt x="2202" y="554"/>
                    </a:lnTo>
                    <a:lnTo>
                      <a:pt x="2240" y="601"/>
                    </a:lnTo>
                    <a:lnTo>
                      <a:pt x="2279" y="652"/>
                    </a:lnTo>
                    <a:lnTo>
                      <a:pt x="2312" y="706"/>
                    </a:lnTo>
                    <a:lnTo>
                      <a:pt x="2344" y="766"/>
                    </a:lnTo>
                    <a:lnTo>
                      <a:pt x="2372" y="828"/>
                    </a:lnTo>
                    <a:lnTo>
                      <a:pt x="2394" y="894"/>
                    </a:lnTo>
                    <a:lnTo>
                      <a:pt x="2412" y="964"/>
                    </a:lnTo>
                    <a:lnTo>
                      <a:pt x="2424" y="1039"/>
                    </a:lnTo>
                    <a:lnTo>
                      <a:pt x="2429" y="1118"/>
                    </a:lnTo>
                    <a:lnTo>
                      <a:pt x="2428" y="1201"/>
                    </a:lnTo>
                    <a:lnTo>
                      <a:pt x="2418" y="1289"/>
                    </a:lnTo>
                    <a:lnTo>
                      <a:pt x="2376" y="1123"/>
                    </a:lnTo>
                    <a:lnTo>
                      <a:pt x="2376" y="1127"/>
                    </a:lnTo>
                    <a:lnTo>
                      <a:pt x="2378" y="1144"/>
                    </a:lnTo>
                    <a:lnTo>
                      <a:pt x="2380" y="1169"/>
                    </a:lnTo>
                    <a:lnTo>
                      <a:pt x="2380" y="1203"/>
                    </a:lnTo>
                    <a:lnTo>
                      <a:pt x="2378" y="1244"/>
                    </a:lnTo>
                    <a:lnTo>
                      <a:pt x="2375" y="1292"/>
                    </a:lnTo>
                    <a:lnTo>
                      <a:pt x="2368" y="1349"/>
                    </a:lnTo>
                    <a:lnTo>
                      <a:pt x="2359" y="1409"/>
                    </a:lnTo>
                    <a:lnTo>
                      <a:pt x="2346" y="1477"/>
                    </a:lnTo>
                    <a:lnTo>
                      <a:pt x="2327" y="1549"/>
                    </a:lnTo>
                    <a:lnTo>
                      <a:pt x="2303" y="1624"/>
                    </a:lnTo>
                    <a:lnTo>
                      <a:pt x="2272" y="1702"/>
                    </a:lnTo>
                    <a:lnTo>
                      <a:pt x="2235" y="1783"/>
                    </a:lnTo>
                    <a:lnTo>
                      <a:pt x="2191" y="1866"/>
                    </a:lnTo>
                    <a:lnTo>
                      <a:pt x="2138" y="1949"/>
                    </a:lnTo>
                    <a:lnTo>
                      <a:pt x="2077" y="2034"/>
                    </a:lnTo>
                    <a:lnTo>
                      <a:pt x="2077" y="2031"/>
                    </a:lnTo>
                    <a:lnTo>
                      <a:pt x="2080" y="2024"/>
                    </a:lnTo>
                    <a:lnTo>
                      <a:pt x="2083" y="2012"/>
                    </a:lnTo>
                    <a:lnTo>
                      <a:pt x="2088" y="1994"/>
                    </a:lnTo>
                    <a:lnTo>
                      <a:pt x="2093" y="1972"/>
                    </a:lnTo>
                    <a:lnTo>
                      <a:pt x="2098" y="1948"/>
                    </a:lnTo>
                    <a:lnTo>
                      <a:pt x="2104" y="1919"/>
                    </a:lnTo>
                    <a:lnTo>
                      <a:pt x="2110" y="1887"/>
                    </a:lnTo>
                    <a:lnTo>
                      <a:pt x="2115" y="1851"/>
                    </a:lnTo>
                    <a:lnTo>
                      <a:pt x="2122" y="1813"/>
                    </a:lnTo>
                    <a:lnTo>
                      <a:pt x="2126" y="1775"/>
                    </a:lnTo>
                    <a:lnTo>
                      <a:pt x="2130" y="1733"/>
                    </a:lnTo>
                    <a:lnTo>
                      <a:pt x="2133" y="1690"/>
                    </a:lnTo>
                    <a:lnTo>
                      <a:pt x="2136" y="1646"/>
                    </a:lnTo>
                    <a:lnTo>
                      <a:pt x="2136" y="1602"/>
                    </a:lnTo>
                    <a:lnTo>
                      <a:pt x="2135" y="1555"/>
                    </a:lnTo>
                    <a:lnTo>
                      <a:pt x="2133" y="1510"/>
                    </a:lnTo>
                    <a:lnTo>
                      <a:pt x="2126" y="1465"/>
                    </a:lnTo>
                    <a:lnTo>
                      <a:pt x="2120" y="1421"/>
                    </a:lnTo>
                    <a:lnTo>
                      <a:pt x="2110" y="1376"/>
                    </a:lnTo>
                    <a:lnTo>
                      <a:pt x="2098" y="1334"/>
                    </a:lnTo>
                    <a:lnTo>
                      <a:pt x="2082" y="1292"/>
                    </a:lnTo>
                    <a:lnTo>
                      <a:pt x="2062" y="1252"/>
                    </a:lnTo>
                    <a:lnTo>
                      <a:pt x="2042" y="1216"/>
                    </a:lnTo>
                    <a:lnTo>
                      <a:pt x="2014" y="1182"/>
                    </a:lnTo>
                    <a:lnTo>
                      <a:pt x="1986" y="1150"/>
                    </a:lnTo>
                    <a:lnTo>
                      <a:pt x="1952" y="1121"/>
                    </a:lnTo>
                    <a:lnTo>
                      <a:pt x="1914" y="1097"/>
                    </a:lnTo>
                    <a:lnTo>
                      <a:pt x="1872" y="1075"/>
                    </a:lnTo>
                    <a:lnTo>
                      <a:pt x="1825" y="1059"/>
                    </a:lnTo>
                    <a:lnTo>
                      <a:pt x="1773" y="1046"/>
                    </a:lnTo>
                    <a:lnTo>
                      <a:pt x="1715" y="1039"/>
                    </a:lnTo>
                    <a:lnTo>
                      <a:pt x="1654" y="1036"/>
                    </a:lnTo>
                    <a:lnTo>
                      <a:pt x="1585" y="1039"/>
                    </a:lnTo>
                    <a:lnTo>
                      <a:pt x="1512" y="1049"/>
                    </a:lnTo>
                    <a:lnTo>
                      <a:pt x="1431" y="1065"/>
                    </a:lnTo>
                    <a:lnTo>
                      <a:pt x="1486" y="961"/>
                    </a:lnTo>
                    <a:lnTo>
                      <a:pt x="1406" y="1001"/>
                    </a:lnTo>
                    <a:lnTo>
                      <a:pt x="1332" y="1033"/>
                    </a:lnTo>
                    <a:lnTo>
                      <a:pt x="1260" y="1059"/>
                    </a:lnTo>
                    <a:lnTo>
                      <a:pt x="1193" y="1076"/>
                    </a:lnTo>
                    <a:lnTo>
                      <a:pt x="1129" y="1089"/>
                    </a:lnTo>
                    <a:lnTo>
                      <a:pt x="1070" y="1095"/>
                    </a:lnTo>
                    <a:lnTo>
                      <a:pt x="1014" y="1097"/>
                    </a:lnTo>
                    <a:lnTo>
                      <a:pt x="961" y="1094"/>
                    </a:lnTo>
                    <a:lnTo>
                      <a:pt x="911" y="1086"/>
                    </a:lnTo>
                    <a:lnTo>
                      <a:pt x="866" y="1075"/>
                    </a:lnTo>
                    <a:lnTo>
                      <a:pt x="823" y="1060"/>
                    </a:lnTo>
                    <a:lnTo>
                      <a:pt x="783" y="1043"/>
                    </a:lnTo>
                    <a:lnTo>
                      <a:pt x="748" y="1023"/>
                    </a:lnTo>
                    <a:lnTo>
                      <a:pt x="714" y="1001"/>
                    </a:lnTo>
                    <a:lnTo>
                      <a:pt x="685" y="980"/>
                    </a:lnTo>
                    <a:lnTo>
                      <a:pt x="658" y="956"/>
                    </a:lnTo>
                    <a:lnTo>
                      <a:pt x="634" y="934"/>
                    </a:lnTo>
                    <a:lnTo>
                      <a:pt x="613" y="910"/>
                    </a:lnTo>
                    <a:lnTo>
                      <a:pt x="594" y="887"/>
                    </a:lnTo>
                    <a:lnTo>
                      <a:pt x="580" y="866"/>
                    </a:lnTo>
                    <a:lnTo>
                      <a:pt x="565" y="849"/>
                    </a:lnTo>
                    <a:lnTo>
                      <a:pt x="556" y="831"/>
                    </a:lnTo>
                    <a:lnTo>
                      <a:pt x="548" y="818"/>
                    </a:lnTo>
                    <a:lnTo>
                      <a:pt x="541" y="807"/>
                    </a:lnTo>
                    <a:lnTo>
                      <a:pt x="538" y="801"/>
                    </a:lnTo>
                    <a:lnTo>
                      <a:pt x="536" y="798"/>
                    </a:lnTo>
                    <a:lnTo>
                      <a:pt x="543" y="865"/>
                    </a:lnTo>
                    <a:lnTo>
                      <a:pt x="544" y="926"/>
                    </a:lnTo>
                    <a:lnTo>
                      <a:pt x="541" y="983"/>
                    </a:lnTo>
                    <a:lnTo>
                      <a:pt x="533" y="1036"/>
                    </a:lnTo>
                    <a:lnTo>
                      <a:pt x="522" y="1086"/>
                    </a:lnTo>
                    <a:lnTo>
                      <a:pt x="509" y="1132"/>
                    </a:lnTo>
                    <a:lnTo>
                      <a:pt x="491" y="1176"/>
                    </a:lnTo>
                    <a:lnTo>
                      <a:pt x="474" y="1219"/>
                    </a:lnTo>
                    <a:lnTo>
                      <a:pt x="453" y="1259"/>
                    </a:lnTo>
                    <a:lnTo>
                      <a:pt x="432" y="1299"/>
                    </a:lnTo>
                    <a:lnTo>
                      <a:pt x="411" y="1337"/>
                    </a:lnTo>
                    <a:lnTo>
                      <a:pt x="391" y="1377"/>
                    </a:lnTo>
                    <a:lnTo>
                      <a:pt x="370" y="1417"/>
                    </a:lnTo>
                    <a:lnTo>
                      <a:pt x="352" y="1459"/>
                    </a:lnTo>
                    <a:lnTo>
                      <a:pt x="335" y="1501"/>
                    </a:lnTo>
                    <a:lnTo>
                      <a:pt x="320" y="1547"/>
                    </a:lnTo>
                    <a:lnTo>
                      <a:pt x="307" y="1595"/>
                    </a:lnTo>
                    <a:lnTo>
                      <a:pt x="299" y="1645"/>
                    </a:lnTo>
                    <a:lnTo>
                      <a:pt x="294" y="1701"/>
                    </a:lnTo>
                    <a:lnTo>
                      <a:pt x="293" y="1760"/>
                    </a:lnTo>
                    <a:lnTo>
                      <a:pt x="298" y="1824"/>
                    </a:lnTo>
                    <a:lnTo>
                      <a:pt x="309" y="1893"/>
                    </a:lnTo>
                    <a:lnTo>
                      <a:pt x="306" y="1890"/>
                    </a:lnTo>
                    <a:lnTo>
                      <a:pt x="298" y="1880"/>
                    </a:lnTo>
                    <a:lnTo>
                      <a:pt x="286" y="1866"/>
                    </a:lnTo>
                    <a:lnTo>
                      <a:pt x="272" y="1845"/>
                    </a:lnTo>
                    <a:lnTo>
                      <a:pt x="254" y="1818"/>
                    </a:lnTo>
                    <a:lnTo>
                      <a:pt x="235" y="1787"/>
                    </a:lnTo>
                    <a:lnTo>
                      <a:pt x="214" y="1751"/>
                    </a:lnTo>
                    <a:lnTo>
                      <a:pt x="192" y="1709"/>
                    </a:lnTo>
                    <a:lnTo>
                      <a:pt x="171" y="1664"/>
                    </a:lnTo>
                    <a:lnTo>
                      <a:pt x="150" y="1614"/>
                    </a:lnTo>
                    <a:lnTo>
                      <a:pt x="130" y="1560"/>
                    </a:lnTo>
                    <a:lnTo>
                      <a:pt x="114" y="1502"/>
                    </a:lnTo>
                    <a:lnTo>
                      <a:pt x="99" y="1441"/>
                    </a:lnTo>
                    <a:lnTo>
                      <a:pt x="88" y="1377"/>
                    </a:lnTo>
                    <a:lnTo>
                      <a:pt x="80" y="1310"/>
                    </a:lnTo>
                    <a:lnTo>
                      <a:pt x="78" y="1240"/>
                    </a:lnTo>
                    <a:lnTo>
                      <a:pt x="82" y="1168"/>
                    </a:lnTo>
                    <a:lnTo>
                      <a:pt x="91" y="1092"/>
                    </a:lnTo>
                    <a:lnTo>
                      <a:pt x="109" y="1015"/>
                    </a:lnTo>
                    <a:lnTo>
                      <a:pt x="5" y="1139"/>
                    </a:lnTo>
                    <a:lnTo>
                      <a:pt x="5" y="1135"/>
                    </a:lnTo>
                    <a:lnTo>
                      <a:pt x="3" y="1126"/>
                    </a:lnTo>
                    <a:lnTo>
                      <a:pt x="1" y="1111"/>
                    </a:lnTo>
                    <a:lnTo>
                      <a:pt x="0" y="1091"/>
                    </a:lnTo>
                    <a:lnTo>
                      <a:pt x="0" y="1067"/>
                    </a:lnTo>
                    <a:lnTo>
                      <a:pt x="0" y="1038"/>
                    </a:lnTo>
                    <a:lnTo>
                      <a:pt x="1" y="1004"/>
                    </a:lnTo>
                    <a:lnTo>
                      <a:pt x="6" y="969"/>
                    </a:lnTo>
                    <a:lnTo>
                      <a:pt x="13" y="932"/>
                    </a:lnTo>
                    <a:lnTo>
                      <a:pt x="22" y="892"/>
                    </a:lnTo>
                    <a:lnTo>
                      <a:pt x="33" y="852"/>
                    </a:lnTo>
                    <a:lnTo>
                      <a:pt x="49" y="810"/>
                    </a:lnTo>
                    <a:lnTo>
                      <a:pt x="70" y="769"/>
                    </a:lnTo>
                    <a:lnTo>
                      <a:pt x="96" y="729"/>
                    </a:lnTo>
                    <a:lnTo>
                      <a:pt x="125" y="689"/>
                    </a:lnTo>
                    <a:lnTo>
                      <a:pt x="162" y="650"/>
                    </a:lnTo>
                    <a:lnTo>
                      <a:pt x="202" y="613"/>
                    </a:lnTo>
                    <a:lnTo>
                      <a:pt x="250" y="580"/>
                    </a:lnTo>
                    <a:lnTo>
                      <a:pt x="304" y="549"/>
                    </a:lnTo>
                    <a:lnTo>
                      <a:pt x="367" y="524"/>
                    </a:lnTo>
                    <a:lnTo>
                      <a:pt x="365" y="520"/>
                    </a:lnTo>
                    <a:lnTo>
                      <a:pt x="363" y="514"/>
                    </a:lnTo>
                    <a:lnTo>
                      <a:pt x="357" y="503"/>
                    </a:lnTo>
                    <a:lnTo>
                      <a:pt x="349" y="490"/>
                    </a:lnTo>
                    <a:lnTo>
                      <a:pt x="338" y="474"/>
                    </a:lnTo>
                    <a:lnTo>
                      <a:pt x="322" y="458"/>
                    </a:lnTo>
                    <a:lnTo>
                      <a:pt x="301" y="440"/>
                    </a:lnTo>
                    <a:lnTo>
                      <a:pt x="275" y="424"/>
                    </a:lnTo>
                    <a:lnTo>
                      <a:pt x="245" y="408"/>
                    </a:lnTo>
                    <a:lnTo>
                      <a:pt x="206" y="396"/>
                    </a:lnTo>
                    <a:lnTo>
                      <a:pt x="163" y="386"/>
                    </a:lnTo>
                    <a:lnTo>
                      <a:pt x="166" y="386"/>
                    </a:lnTo>
                    <a:lnTo>
                      <a:pt x="176" y="384"/>
                    </a:lnTo>
                    <a:lnTo>
                      <a:pt x="190" y="384"/>
                    </a:lnTo>
                    <a:lnTo>
                      <a:pt x="210" y="384"/>
                    </a:lnTo>
                    <a:lnTo>
                      <a:pt x="234" y="386"/>
                    </a:lnTo>
                    <a:lnTo>
                      <a:pt x="259" y="389"/>
                    </a:lnTo>
                    <a:lnTo>
                      <a:pt x="285" y="396"/>
                    </a:lnTo>
                    <a:lnTo>
                      <a:pt x="312" y="404"/>
                    </a:lnTo>
                    <a:lnTo>
                      <a:pt x="339" y="415"/>
                    </a:lnTo>
                    <a:lnTo>
                      <a:pt x="365" y="431"/>
                    </a:lnTo>
                    <a:lnTo>
                      <a:pt x="389" y="452"/>
                    </a:lnTo>
                    <a:lnTo>
                      <a:pt x="408" y="476"/>
                    </a:lnTo>
                    <a:lnTo>
                      <a:pt x="424" y="508"/>
                    </a:lnTo>
                    <a:lnTo>
                      <a:pt x="424" y="503"/>
                    </a:lnTo>
                    <a:lnTo>
                      <a:pt x="421" y="492"/>
                    </a:lnTo>
                    <a:lnTo>
                      <a:pt x="416" y="474"/>
                    </a:lnTo>
                    <a:lnTo>
                      <a:pt x="411" y="452"/>
                    </a:lnTo>
                    <a:lnTo>
                      <a:pt x="405" y="424"/>
                    </a:lnTo>
                    <a:lnTo>
                      <a:pt x="400" y="394"/>
                    </a:lnTo>
                    <a:lnTo>
                      <a:pt x="397" y="362"/>
                    </a:lnTo>
                    <a:lnTo>
                      <a:pt x="395" y="330"/>
                    </a:lnTo>
                    <a:lnTo>
                      <a:pt x="397" y="296"/>
                    </a:lnTo>
                    <a:lnTo>
                      <a:pt x="400" y="264"/>
                    </a:lnTo>
                    <a:lnTo>
                      <a:pt x="408" y="234"/>
                    </a:lnTo>
                    <a:lnTo>
                      <a:pt x="421" y="207"/>
                    </a:lnTo>
                    <a:lnTo>
                      <a:pt x="419" y="231"/>
                    </a:lnTo>
                    <a:lnTo>
                      <a:pt x="419" y="261"/>
                    </a:lnTo>
                    <a:lnTo>
                      <a:pt x="421" y="293"/>
                    </a:lnTo>
                    <a:lnTo>
                      <a:pt x="427" y="327"/>
                    </a:lnTo>
                    <a:lnTo>
                      <a:pt x="439" y="359"/>
                    </a:lnTo>
                    <a:lnTo>
                      <a:pt x="453" y="391"/>
                    </a:lnTo>
                    <a:lnTo>
                      <a:pt x="455" y="388"/>
                    </a:lnTo>
                    <a:lnTo>
                      <a:pt x="456" y="381"/>
                    </a:lnTo>
                    <a:lnTo>
                      <a:pt x="461" y="371"/>
                    </a:lnTo>
                    <a:lnTo>
                      <a:pt x="467" y="357"/>
                    </a:lnTo>
                    <a:lnTo>
                      <a:pt x="475" y="339"/>
                    </a:lnTo>
                    <a:lnTo>
                      <a:pt x="485" y="320"/>
                    </a:lnTo>
                    <a:lnTo>
                      <a:pt x="499" y="298"/>
                    </a:lnTo>
                    <a:lnTo>
                      <a:pt x="515" y="275"/>
                    </a:lnTo>
                    <a:lnTo>
                      <a:pt x="535" y="250"/>
                    </a:lnTo>
                    <a:lnTo>
                      <a:pt x="557" y="224"/>
                    </a:lnTo>
                    <a:lnTo>
                      <a:pt x="583" y="197"/>
                    </a:lnTo>
                    <a:lnTo>
                      <a:pt x="612" y="171"/>
                    </a:lnTo>
                    <a:lnTo>
                      <a:pt x="645" y="146"/>
                    </a:lnTo>
                    <a:lnTo>
                      <a:pt x="682" y="120"/>
                    </a:lnTo>
                    <a:lnTo>
                      <a:pt x="724" y="96"/>
                    </a:lnTo>
                    <a:lnTo>
                      <a:pt x="770" y="74"/>
                    </a:lnTo>
                    <a:lnTo>
                      <a:pt x="821" y="54"/>
                    </a:lnTo>
                    <a:lnTo>
                      <a:pt x="877" y="37"/>
                    </a:lnTo>
                    <a:lnTo>
                      <a:pt x="938" y="22"/>
                    </a:lnTo>
                    <a:lnTo>
                      <a:pt x="1004" y="11"/>
                    </a:lnTo>
                    <a:lnTo>
                      <a:pt x="1076" y="3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63" name="Group 262"/>
          <p:cNvGrpSpPr/>
          <p:nvPr/>
        </p:nvGrpSpPr>
        <p:grpSpPr>
          <a:xfrm>
            <a:off x="1374616" y="1742569"/>
            <a:ext cx="1500396" cy="1500396"/>
            <a:chOff x="1374616" y="1773892"/>
            <a:chExt cx="1500396" cy="1500396"/>
          </a:xfrm>
        </p:grpSpPr>
        <p:sp>
          <p:nvSpPr>
            <p:cNvPr id="176" name="Oval 175"/>
            <p:cNvSpPr/>
            <p:nvPr/>
          </p:nvSpPr>
          <p:spPr>
            <a:xfrm>
              <a:off x="1374616" y="1773892"/>
              <a:ext cx="1500396" cy="15003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1486477" y="1884774"/>
              <a:ext cx="1276674" cy="1278632"/>
              <a:chOff x="12647613" y="-89253"/>
              <a:chExt cx="8389937" cy="8402814"/>
            </a:xfrm>
          </p:grpSpPr>
          <p:sp>
            <p:nvSpPr>
              <p:cNvPr id="178" name="Freeform 6"/>
              <p:cNvSpPr>
                <a:spLocks/>
              </p:cNvSpPr>
              <p:nvPr/>
            </p:nvSpPr>
            <p:spPr bwMode="auto">
              <a:xfrm>
                <a:off x="12647613" y="-89253"/>
                <a:ext cx="8389937" cy="8391525"/>
              </a:xfrm>
              <a:custGeom>
                <a:avLst/>
                <a:gdLst>
                  <a:gd name="T0" fmla="*/ 2804 w 5285"/>
                  <a:gd name="T1" fmla="*/ 5 h 5286"/>
                  <a:gd name="T2" fmla="*/ 3118 w 5285"/>
                  <a:gd name="T3" fmla="*/ 44 h 5286"/>
                  <a:gd name="T4" fmla="*/ 3419 w 5285"/>
                  <a:gd name="T5" fmla="*/ 116 h 5286"/>
                  <a:gd name="T6" fmla="*/ 3706 w 5285"/>
                  <a:gd name="T7" fmla="*/ 223 h 5286"/>
                  <a:gd name="T8" fmla="*/ 3976 w 5285"/>
                  <a:gd name="T9" fmla="*/ 361 h 5286"/>
                  <a:gd name="T10" fmla="*/ 4228 w 5285"/>
                  <a:gd name="T11" fmla="*/ 529 h 5286"/>
                  <a:gd name="T12" fmla="*/ 4457 w 5285"/>
                  <a:gd name="T13" fmla="*/ 723 h 5286"/>
                  <a:gd name="T14" fmla="*/ 4663 w 5285"/>
                  <a:gd name="T15" fmla="*/ 941 h 5286"/>
                  <a:gd name="T16" fmla="*/ 4844 w 5285"/>
                  <a:gd name="T17" fmla="*/ 1181 h 5286"/>
                  <a:gd name="T18" fmla="*/ 4996 w 5285"/>
                  <a:gd name="T19" fmla="*/ 1442 h 5286"/>
                  <a:gd name="T20" fmla="*/ 5120 w 5285"/>
                  <a:gd name="T21" fmla="*/ 1721 h 5286"/>
                  <a:gd name="T22" fmla="*/ 5209 w 5285"/>
                  <a:gd name="T23" fmla="*/ 2015 h 5286"/>
                  <a:gd name="T24" fmla="*/ 5265 w 5285"/>
                  <a:gd name="T25" fmla="*/ 2324 h 5286"/>
                  <a:gd name="T26" fmla="*/ 5285 w 5285"/>
                  <a:gd name="T27" fmla="*/ 2643 h 5286"/>
                  <a:gd name="T28" fmla="*/ 5265 w 5285"/>
                  <a:gd name="T29" fmla="*/ 2962 h 5286"/>
                  <a:gd name="T30" fmla="*/ 5209 w 5285"/>
                  <a:gd name="T31" fmla="*/ 3271 h 5286"/>
                  <a:gd name="T32" fmla="*/ 5120 w 5285"/>
                  <a:gd name="T33" fmla="*/ 3566 h 5286"/>
                  <a:gd name="T34" fmla="*/ 4996 w 5285"/>
                  <a:gd name="T35" fmla="*/ 3844 h 5286"/>
                  <a:gd name="T36" fmla="*/ 4844 w 5285"/>
                  <a:gd name="T37" fmla="*/ 4106 h 5286"/>
                  <a:gd name="T38" fmla="*/ 4663 w 5285"/>
                  <a:gd name="T39" fmla="*/ 4346 h 5286"/>
                  <a:gd name="T40" fmla="*/ 4457 w 5285"/>
                  <a:gd name="T41" fmla="*/ 4564 h 5286"/>
                  <a:gd name="T42" fmla="*/ 4228 w 5285"/>
                  <a:gd name="T43" fmla="*/ 4757 h 5286"/>
                  <a:gd name="T44" fmla="*/ 3976 w 5285"/>
                  <a:gd name="T45" fmla="*/ 4926 h 5286"/>
                  <a:gd name="T46" fmla="*/ 3706 w 5285"/>
                  <a:gd name="T47" fmla="*/ 5063 h 5286"/>
                  <a:gd name="T48" fmla="*/ 3419 w 5285"/>
                  <a:gd name="T49" fmla="*/ 5171 h 5286"/>
                  <a:gd name="T50" fmla="*/ 3118 w 5285"/>
                  <a:gd name="T51" fmla="*/ 5243 h 5286"/>
                  <a:gd name="T52" fmla="*/ 2804 w 5285"/>
                  <a:gd name="T53" fmla="*/ 5281 h 5286"/>
                  <a:gd name="T54" fmla="*/ 2481 w 5285"/>
                  <a:gd name="T55" fmla="*/ 5281 h 5286"/>
                  <a:gd name="T56" fmla="*/ 2167 w 5285"/>
                  <a:gd name="T57" fmla="*/ 5243 h 5286"/>
                  <a:gd name="T58" fmla="*/ 1866 w 5285"/>
                  <a:gd name="T59" fmla="*/ 5171 h 5286"/>
                  <a:gd name="T60" fmla="*/ 1579 w 5285"/>
                  <a:gd name="T61" fmla="*/ 5063 h 5286"/>
                  <a:gd name="T62" fmla="*/ 1308 w 5285"/>
                  <a:gd name="T63" fmla="*/ 4926 h 5286"/>
                  <a:gd name="T64" fmla="*/ 1057 w 5285"/>
                  <a:gd name="T65" fmla="*/ 4757 h 5286"/>
                  <a:gd name="T66" fmla="*/ 828 w 5285"/>
                  <a:gd name="T67" fmla="*/ 4564 h 5286"/>
                  <a:gd name="T68" fmla="*/ 621 w 5285"/>
                  <a:gd name="T69" fmla="*/ 4346 h 5286"/>
                  <a:gd name="T70" fmla="*/ 440 w 5285"/>
                  <a:gd name="T71" fmla="*/ 4106 h 5286"/>
                  <a:gd name="T72" fmla="*/ 288 w 5285"/>
                  <a:gd name="T73" fmla="*/ 3844 h 5286"/>
                  <a:gd name="T74" fmla="*/ 165 w 5285"/>
                  <a:gd name="T75" fmla="*/ 3566 h 5286"/>
                  <a:gd name="T76" fmla="*/ 75 w 5285"/>
                  <a:gd name="T77" fmla="*/ 3271 h 5286"/>
                  <a:gd name="T78" fmla="*/ 19 w 5285"/>
                  <a:gd name="T79" fmla="*/ 2962 h 5286"/>
                  <a:gd name="T80" fmla="*/ 0 w 5285"/>
                  <a:gd name="T81" fmla="*/ 2643 h 5286"/>
                  <a:gd name="T82" fmla="*/ 19 w 5285"/>
                  <a:gd name="T83" fmla="*/ 2324 h 5286"/>
                  <a:gd name="T84" fmla="*/ 75 w 5285"/>
                  <a:gd name="T85" fmla="*/ 2015 h 5286"/>
                  <a:gd name="T86" fmla="*/ 165 w 5285"/>
                  <a:gd name="T87" fmla="*/ 1721 h 5286"/>
                  <a:gd name="T88" fmla="*/ 288 w 5285"/>
                  <a:gd name="T89" fmla="*/ 1442 h 5286"/>
                  <a:gd name="T90" fmla="*/ 440 w 5285"/>
                  <a:gd name="T91" fmla="*/ 1181 h 5286"/>
                  <a:gd name="T92" fmla="*/ 621 w 5285"/>
                  <a:gd name="T93" fmla="*/ 941 h 5286"/>
                  <a:gd name="T94" fmla="*/ 828 w 5285"/>
                  <a:gd name="T95" fmla="*/ 723 h 5286"/>
                  <a:gd name="T96" fmla="*/ 1057 w 5285"/>
                  <a:gd name="T97" fmla="*/ 529 h 5286"/>
                  <a:gd name="T98" fmla="*/ 1308 w 5285"/>
                  <a:gd name="T99" fmla="*/ 361 h 5286"/>
                  <a:gd name="T100" fmla="*/ 1579 w 5285"/>
                  <a:gd name="T101" fmla="*/ 223 h 5286"/>
                  <a:gd name="T102" fmla="*/ 1866 w 5285"/>
                  <a:gd name="T103" fmla="*/ 116 h 5286"/>
                  <a:gd name="T104" fmla="*/ 2167 w 5285"/>
                  <a:gd name="T105" fmla="*/ 44 h 5286"/>
                  <a:gd name="T106" fmla="*/ 2481 w 5285"/>
                  <a:gd name="T107" fmla="*/ 5 h 5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85" h="5286">
                    <a:moveTo>
                      <a:pt x="2641" y="0"/>
                    </a:moveTo>
                    <a:lnTo>
                      <a:pt x="2804" y="5"/>
                    </a:lnTo>
                    <a:lnTo>
                      <a:pt x="2961" y="20"/>
                    </a:lnTo>
                    <a:lnTo>
                      <a:pt x="3118" y="44"/>
                    </a:lnTo>
                    <a:lnTo>
                      <a:pt x="3270" y="76"/>
                    </a:lnTo>
                    <a:lnTo>
                      <a:pt x="3419" y="116"/>
                    </a:lnTo>
                    <a:lnTo>
                      <a:pt x="3565" y="165"/>
                    </a:lnTo>
                    <a:lnTo>
                      <a:pt x="3706" y="223"/>
                    </a:lnTo>
                    <a:lnTo>
                      <a:pt x="3843" y="289"/>
                    </a:lnTo>
                    <a:lnTo>
                      <a:pt x="3976" y="361"/>
                    </a:lnTo>
                    <a:lnTo>
                      <a:pt x="4104" y="441"/>
                    </a:lnTo>
                    <a:lnTo>
                      <a:pt x="4228" y="529"/>
                    </a:lnTo>
                    <a:lnTo>
                      <a:pt x="4345" y="622"/>
                    </a:lnTo>
                    <a:lnTo>
                      <a:pt x="4457" y="723"/>
                    </a:lnTo>
                    <a:lnTo>
                      <a:pt x="4562" y="828"/>
                    </a:lnTo>
                    <a:lnTo>
                      <a:pt x="4663" y="941"/>
                    </a:lnTo>
                    <a:lnTo>
                      <a:pt x="4756" y="1058"/>
                    </a:lnTo>
                    <a:lnTo>
                      <a:pt x="4844" y="1181"/>
                    </a:lnTo>
                    <a:lnTo>
                      <a:pt x="4924" y="1309"/>
                    </a:lnTo>
                    <a:lnTo>
                      <a:pt x="4996" y="1442"/>
                    </a:lnTo>
                    <a:lnTo>
                      <a:pt x="5062" y="1580"/>
                    </a:lnTo>
                    <a:lnTo>
                      <a:pt x="5120" y="1721"/>
                    </a:lnTo>
                    <a:lnTo>
                      <a:pt x="5169" y="1866"/>
                    </a:lnTo>
                    <a:lnTo>
                      <a:pt x="5209" y="2015"/>
                    </a:lnTo>
                    <a:lnTo>
                      <a:pt x="5241" y="2167"/>
                    </a:lnTo>
                    <a:lnTo>
                      <a:pt x="5265" y="2324"/>
                    </a:lnTo>
                    <a:lnTo>
                      <a:pt x="5280" y="2481"/>
                    </a:lnTo>
                    <a:lnTo>
                      <a:pt x="5285" y="2643"/>
                    </a:lnTo>
                    <a:lnTo>
                      <a:pt x="5280" y="2805"/>
                    </a:lnTo>
                    <a:lnTo>
                      <a:pt x="5265" y="2962"/>
                    </a:lnTo>
                    <a:lnTo>
                      <a:pt x="5241" y="3119"/>
                    </a:lnTo>
                    <a:lnTo>
                      <a:pt x="5209" y="3271"/>
                    </a:lnTo>
                    <a:lnTo>
                      <a:pt x="5169" y="3420"/>
                    </a:lnTo>
                    <a:lnTo>
                      <a:pt x="5120" y="3566"/>
                    </a:lnTo>
                    <a:lnTo>
                      <a:pt x="5062" y="3707"/>
                    </a:lnTo>
                    <a:lnTo>
                      <a:pt x="4996" y="3844"/>
                    </a:lnTo>
                    <a:lnTo>
                      <a:pt x="4924" y="3977"/>
                    </a:lnTo>
                    <a:lnTo>
                      <a:pt x="4844" y="4106"/>
                    </a:lnTo>
                    <a:lnTo>
                      <a:pt x="4756" y="4229"/>
                    </a:lnTo>
                    <a:lnTo>
                      <a:pt x="4663" y="4346"/>
                    </a:lnTo>
                    <a:lnTo>
                      <a:pt x="4562" y="4458"/>
                    </a:lnTo>
                    <a:lnTo>
                      <a:pt x="4457" y="4564"/>
                    </a:lnTo>
                    <a:lnTo>
                      <a:pt x="4345" y="4665"/>
                    </a:lnTo>
                    <a:lnTo>
                      <a:pt x="4228" y="4757"/>
                    </a:lnTo>
                    <a:lnTo>
                      <a:pt x="4104" y="4846"/>
                    </a:lnTo>
                    <a:lnTo>
                      <a:pt x="3976" y="4926"/>
                    </a:lnTo>
                    <a:lnTo>
                      <a:pt x="3843" y="4998"/>
                    </a:lnTo>
                    <a:lnTo>
                      <a:pt x="3706" y="5063"/>
                    </a:lnTo>
                    <a:lnTo>
                      <a:pt x="3565" y="5121"/>
                    </a:lnTo>
                    <a:lnTo>
                      <a:pt x="3419" y="5171"/>
                    </a:lnTo>
                    <a:lnTo>
                      <a:pt x="3270" y="5211"/>
                    </a:lnTo>
                    <a:lnTo>
                      <a:pt x="3118" y="5243"/>
                    </a:lnTo>
                    <a:lnTo>
                      <a:pt x="2961" y="5267"/>
                    </a:lnTo>
                    <a:lnTo>
                      <a:pt x="2804" y="5281"/>
                    </a:lnTo>
                    <a:lnTo>
                      <a:pt x="2641" y="5286"/>
                    </a:lnTo>
                    <a:lnTo>
                      <a:pt x="2481" y="5281"/>
                    </a:lnTo>
                    <a:lnTo>
                      <a:pt x="2324" y="5267"/>
                    </a:lnTo>
                    <a:lnTo>
                      <a:pt x="2167" y="5243"/>
                    </a:lnTo>
                    <a:lnTo>
                      <a:pt x="2015" y="5211"/>
                    </a:lnTo>
                    <a:lnTo>
                      <a:pt x="1866" y="5171"/>
                    </a:lnTo>
                    <a:lnTo>
                      <a:pt x="1720" y="5121"/>
                    </a:lnTo>
                    <a:lnTo>
                      <a:pt x="1579" y="5063"/>
                    </a:lnTo>
                    <a:lnTo>
                      <a:pt x="1441" y="4998"/>
                    </a:lnTo>
                    <a:lnTo>
                      <a:pt x="1308" y="4926"/>
                    </a:lnTo>
                    <a:lnTo>
                      <a:pt x="1180" y="4846"/>
                    </a:lnTo>
                    <a:lnTo>
                      <a:pt x="1057" y="4757"/>
                    </a:lnTo>
                    <a:lnTo>
                      <a:pt x="940" y="4665"/>
                    </a:lnTo>
                    <a:lnTo>
                      <a:pt x="828" y="4564"/>
                    </a:lnTo>
                    <a:lnTo>
                      <a:pt x="722" y="4458"/>
                    </a:lnTo>
                    <a:lnTo>
                      <a:pt x="621" y="4346"/>
                    </a:lnTo>
                    <a:lnTo>
                      <a:pt x="528" y="4229"/>
                    </a:lnTo>
                    <a:lnTo>
                      <a:pt x="440" y="4106"/>
                    </a:lnTo>
                    <a:lnTo>
                      <a:pt x="360" y="3977"/>
                    </a:lnTo>
                    <a:lnTo>
                      <a:pt x="288" y="3844"/>
                    </a:lnTo>
                    <a:lnTo>
                      <a:pt x="223" y="3707"/>
                    </a:lnTo>
                    <a:lnTo>
                      <a:pt x="165" y="3566"/>
                    </a:lnTo>
                    <a:lnTo>
                      <a:pt x="115" y="3420"/>
                    </a:lnTo>
                    <a:lnTo>
                      <a:pt x="75" y="3271"/>
                    </a:lnTo>
                    <a:lnTo>
                      <a:pt x="43" y="3119"/>
                    </a:lnTo>
                    <a:lnTo>
                      <a:pt x="19" y="2962"/>
                    </a:lnTo>
                    <a:lnTo>
                      <a:pt x="5" y="2805"/>
                    </a:lnTo>
                    <a:lnTo>
                      <a:pt x="0" y="2643"/>
                    </a:lnTo>
                    <a:lnTo>
                      <a:pt x="5" y="2481"/>
                    </a:lnTo>
                    <a:lnTo>
                      <a:pt x="19" y="2324"/>
                    </a:lnTo>
                    <a:lnTo>
                      <a:pt x="43" y="2167"/>
                    </a:lnTo>
                    <a:lnTo>
                      <a:pt x="75" y="2015"/>
                    </a:lnTo>
                    <a:lnTo>
                      <a:pt x="115" y="1866"/>
                    </a:lnTo>
                    <a:lnTo>
                      <a:pt x="165" y="1721"/>
                    </a:lnTo>
                    <a:lnTo>
                      <a:pt x="223" y="1580"/>
                    </a:lnTo>
                    <a:lnTo>
                      <a:pt x="288" y="1442"/>
                    </a:lnTo>
                    <a:lnTo>
                      <a:pt x="360" y="1309"/>
                    </a:lnTo>
                    <a:lnTo>
                      <a:pt x="440" y="1181"/>
                    </a:lnTo>
                    <a:lnTo>
                      <a:pt x="528" y="1058"/>
                    </a:lnTo>
                    <a:lnTo>
                      <a:pt x="621" y="941"/>
                    </a:lnTo>
                    <a:lnTo>
                      <a:pt x="722" y="828"/>
                    </a:lnTo>
                    <a:lnTo>
                      <a:pt x="828" y="723"/>
                    </a:lnTo>
                    <a:lnTo>
                      <a:pt x="940" y="622"/>
                    </a:lnTo>
                    <a:lnTo>
                      <a:pt x="1057" y="529"/>
                    </a:lnTo>
                    <a:lnTo>
                      <a:pt x="1180" y="441"/>
                    </a:lnTo>
                    <a:lnTo>
                      <a:pt x="1308" y="361"/>
                    </a:lnTo>
                    <a:lnTo>
                      <a:pt x="1441" y="289"/>
                    </a:lnTo>
                    <a:lnTo>
                      <a:pt x="1579" y="223"/>
                    </a:lnTo>
                    <a:lnTo>
                      <a:pt x="1720" y="165"/>
                    </a:lnTo>
                    <a:lnTo>
                      <a:pt x="1866" y="116"/>
                    </a:lnTo>
                    <a:lnTo>
                      <a:pt x="2015" y="76"/>
                    </a:lnTo>
                    <a:lnTo>
                      <a:pt x="2167" y="44"/>
                    </a:lnTo>
                    <a:lnTo>
                      <a:pt x="2324" y="20"/>
                    </a:lnTo>
                    <a:lnTo>
                      <a:pt x="2481" y="5"/>
                    </a:lnTo>
                    <a:lnTo>
                      <a:pt x="264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Freeform 7"/>
              <p:cNvSpPr>
                <a:spLocks/>
              </p:cNvSpPr>
              <p:nvPr/>
            </p:nvSpPr>
            <p:spPr bwMode="auto">
              <a:xfrm>
                <a:off x="16808450" y="5932488"/>
                <a:ext cx="53975" cy="7938"/>
              </a:xfrm>
              <a:custGeom>
                <a:avLst/>
                <a:gdLst>
                  <a:gd name="T0" fmla="*/ 0 w 34"/>
                  <a:gd name="T1" fmla="*/ 0 h 5"/>
                  <a:gd name="T2" fmla="*/ 34 w 34"/>
                  <a:gd name="T3" fmla="*/ 0 h 5"/>
                  <a:gd name="T4" fmla="*/ 31 w 34"/>
                  <a:gd name="T5" fmla="*/ 1 h 5"/>
                  <a:gd name="T6" fmla="*/ 28 w 34"/>
                  <a:gd name="T7" fmla="*/ 3 h 5"/>
                  <a:gd name="T8" fmla="*/ 23 w 34"/>
                  <a:gd name="T9" fmla="*/ 5 h 5"/>
                  <a:gd name="T10" fmla="*/ 16 w 34"/>
                  <a:gd name="T11" fmla="*/ 5 h 5"/>
                  <a:gd name="T12" fmla="*/ 13 w 34"/>
                  <a:gd name="T13" fmla="*/ 5 h 5"/>
                  <a:gd name="T14" fmla="*/ 10 w 34"/>
                  <a:gd name="T15" fmla="*/ 3 h 5"/>
                  <a:gd name="T16" fmla="*/ 5 w 34"/>
                  <a:gd name="T17" fmla="*/ 1 h 5"/>
                  <a:gd name="T18" fmla="*/ 0 w 3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5">
                    <a:moveTo>
                      <a:pt x="0" y="0"/>
                    </a:moveTo>
                    <a:lnTo>
                      <a:pt x="34" y="0"/>
                    </a:lnTo>
                    <a:lnTo>
                      <a:pt x="31" y="1"/>
                    </a:lnTo>
                    <a:lnTo>
                      <a:pt x="28" y="3"/>
                    </a:lnTo>
                    <a:lnTo>
                      <a:pt x="23" y="5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0" y="3"/>
                    </a:lnTo>
                    <a:lnTo>
                      <a:pt x="5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F2F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Freeform 8"/>
              <p:cNvSpPr>
                <a:spLocks/>
              </p:cNvSpPr>
              <p:nvPr/>
            </p:nvSpPr>
            <p:spPr bwMode="auto">
              <a:xfrm>
                <a:off x="13454063" y="5452886"/>
                <a:ext cx="6764337" cy="2860675"/>
              </a:xfrm>
              <a:custGeom>
                <a:avLst/>
                <a:gdLst>
                  <a:gd name="T0" fmla="*/ 1300 w 4261"/>
                  <a:gd name="T1" fmla="*/ 111 h 1802"/>
                  <a:gd name="T2" fmla="*/ 1314 w 4261"/>
                  <a:gd name="T3" fmla="*/ 282 h 1802"/>
                  <a:gd name="T4" fmla="*/ 1346 w 4261"/>
                  <a:gd name="T5" fmla="*/ 444 h 1802"/>
                  <a:gd name="T6" fmla="*/ 1385 w 4261"/>
                  <a:gd name="T7" fmla="*/ 578 h 1802"/>
                  <a:gd name="T8" fmla="*/ 1417 w 4261"/>
                  <a:gd name="T9" fmla="*/ 670 h 1802"/>
                  <a:gd name="T10" fmla="*/ 1431 w 4261"/>
                  <a:gd name="T11" fmla="*/ 698 h 1802"/>
                  <a:gd name="T12" fmla="*/ 1531 w 4261"/>
                  <a:gd name="T13" fmla="*/ 549 h 1802"/>
                  <a:gd name="T14" fmla="*/ 1665 w 4261"/>
                  <a:gd name="T15" fmla="*/ 442 h 1802"/>
                  <a:gd name="T16" fmla="*/ 1814 w 4261"/>
                  <a:gd name="T17" fmla="*/ 372 h 1802"/>
                  <a:gd name="T18" fmla="*/ 1953 w 4261"/>
                  <a:gd name="T19" fmla="*/ 328 h 1802"/>
                  <a:gd name="T20" fmla="*/ 2064 w 4261"/>
                  <a:gd name="T21" fmla="*/ 306 h 1802"/>
                  <a:gd name="T22" fmla="*/ 2121 w 4261"/>
                  <a:gd name="T23" fmla="*/ 300 h 1802"/>
                  <a:gd name="T24" fmla="*/ 2142 w 4261"/>
                  <a:gd name="T25" fmla="*/ 301 h 1802"/>
                  <a:gd name="T26" fmla="*/ 2221 w 4261"/>
                  <a:gd name="T27" fmla="*/ 311 h 1802"/>
                  <a:gd name="T28" fmla="*/ 2344 w 4261"/>
                  <a:gd name="T29" fmla="*/ 338 h 1802"/>
                  <a:gd name="T30" fmla="*/ 2488 w 4261"/>
                  <a:gd name="T31" fmla="*/ 389 h 1802"/>
                  <a:gd name="T32" fmla="*/ 2636 w 4261"/>
                  <a:gd name="T33" fmla="*/ 473 h 1802"/>
                  <a:gd name="T34" fmla="*/ 2762 w 4261"/>
                  <a:gd name="T35" fmla="*/ 593 h 1802"/>
                  <a:gd name="T36" fmla="*/ 2828 w 4261"/>
                  <a:gd name="T37" fmla="*/ 697 h 1802"/>
                  <a:gd name="T38" fmla="*/ 2849 w 4261"/>
                  <a:gd name="T39" fmla="*/ 644 h 1802"/>
                  <a:gd name="T40" fmla="*/ 2884 w 4261"/>
                  <a:gd name="T41" fmla="*/ 535 h 1802"/>
                  <a:gd name="T42" fmla="*/ 2921 w 4261"/>
                  <a:gd name="T43" fmla="*/ 391 h 1802"/>
                  <a:gd name="T44" fmla="*/ 2948 w 4261"/>
                  <a:gd name="T45" fmla="*/ 224 h 1802"/>
                  <a:gd name="T46" fmla="*/ 2954 w 4261"/>
                  <a:gd name="T47" fmla="*/ 55 h 1802"/>
                  <a:gd name="T48" fmla="*/ 3153 w 4261"/>
                  <a:gd name="T49" fmla="*/ 58 h 1802"/>
                  <a:gd name="T50" fmla="*/ 3467 w 4261"/>
                  <a:gd name="T51" fmla="*/ 176 h 1802"/>
                  <a:gd name="T52" fmla="*/ 3782 w 4261"/>
                  <a:gd name="T53" fmla="*/ 338 h 1802"/>
                  <a:gd name="T54" fmla="*/ 4078 w 4261"/>
                  <a:gd name="T55" fmla="*/ 548 h 1802"/>
                  <a:gd name="T56" fmla="*/ 4168 w 4261"/>
                  <a:gd name="T57" fmla="*/ 839 h 1802"/>
                  <a:gd name="T58" fmla="*/ 3849 w 4261"/>
                  <a:gd name="T59" fmla="*/ 1165 h 1802"/>
                  <a:gd name="T60" fmla="*/ 3478 w 4261"/>
                  <a:gd name="T61" fmla="*/ 1432 h 1802"/>
                  <a:gd name="T62" fmla="*/ 3062 w 4261"/>
                  <a:gd name="T63" fmla="*/ 1632 h 1802"/>
                  <a:gd name="T64" fmla="*/ 2610 w 4261"/>
                  <a:gd name="T65" fmla="*/ 1759 h 1802"/>
                  <a:gd name="T66" fmla="*/ 2129 w 4261"/>
                  <a:gd name="T67" fmla="*/ 1802 h 1802"/>
                  <a:gd name="T68" fmla="*/ 1651 w 4261"/>
                  <a:gd name="T69" fmla="*/ 1759 h 1802"/>
                  <a:gd name="T70" fmla="*/ 1199 w 4261"/>
                  <a:gd name="T71" fmla="*/ 1632 h 1802"/>
                  <a:gd name="T72" fmla="*/ 784 w 4261"/>
                  <a:gd name="T73" fmla="*/ 1434 h 1802"/>
                  <a:gd name="T74" fmla="*/ 413 w 4261"/>
                  <a:gd name="T75" fmla="*/ 1166 h 1802"/>
                  <a:gd name="T76" fmla="*/ 94 w 4261"/>
                  <a:gd name="T77" fmla="*/ 841 h 1802"/>
                  <a:gd name="T78" fmla="*/ 181 w 4261"/>
                  <a:gd name="T79" fmla="*/ 548 h 1802"/>
                  <a:gd name="T80" fmla="*/ 478 w 4261"/>
                  <a:gd name="T81" fmla="*/ 338 h 1802"/>
                  <a:gd name="T82" fmla="*/ 792 w 4261"/>
                  <a:gd name="T83" fmla="*/ 176 h 1802"/>
                  <a:gd name="T84" fmla="*/ 1105 w 4261"/>
                  <a:gd name="T85" fmla="*/ 58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61" h="1802">
                    <a:moveTo>
                      <a:pt x="1306" y="0"/>
                    </a:moveTo>
                    <a:lnTo>
                      <a:pt x="1302" y="55"/>
                    </a:lnTo>
                    <a:lnTo>
                      <a:pt x="1300" y="111"/>
                    </a:lnTo>
                    <a:lnTo>
                      <a:pt x="1303" y="168"/>
                    </a:lnTo>
                    <a:lnTo>
                      <a:pt x="1308" y="224"/>
                    </a:lnTo>
                    <a:lnTo>
                      <a:pt x="1314" y="282"/>
                    </a:lnTo>
                    <a:lnTo>
                      <a:pt x="1324" y="338"/>
                    </a:lnTo>
                    <a:lnTo>
                      <a:pt x="1335" y="391"/>
                    </a:lnTo>
                    <a:lnTo>
                      <a:pt x="1346" y="444"/>
                    </a:lnTo>
                    <a:lnTo>
                      <a:pt x="1359" y="492"/>
                    </a:lnTo>
                    <a:lnTo>
                      <a:pt x="1372" y="537"/>
                    </a:lnTo>
                    <a:lnTo>
                      <a:pt x="1385" y="578"/>
                    </a:lnTo>
                    <a:lnTo>
                      <a:pt x="1396" y="615"/>
                    </a:lnTo>
                    <a:lnTo>
                      <a:pt x="1407" y="646"/>
                    </a:lnTo>
                    <a:lnTo>
                      <a:pt x="1417" y="670"/>
                    </a:lnTo>
                    <a:lnTo>
                      <a:pt x="1423" y="687"/>
                    </a:lnTo>
                    <a:lnTo>
                      <a:pt x="1428" y="697"/>
                    </a:lnTo>
                    <a:lnTo>
                      <a:pt x="1431" y="698"/>
                    </a:lnTo>
                    <a:lnTo>
                      <a:pt x="1459" y="644"/>
                    </a:lnTo>
                    <a:lnTo>
                      <a:pt x="1492" y="594"/>
                    </a:lnTo>
                    <a:lnTo>
                      <a:pt x="1531" y="549"/>
                    </a:lnTo>
                    <a:lnTo>
                      <a:pt x="1572" y="509"/>
                    </a:lnTo>
                    <a:lnTo>
                      <a:pt x="1619" y="474"/>
                    </a:lnTo>
                    <a:lnTo>
                      <a:pt x="1665" y="442"/>
                    </a:lnTo>
                    <a:lnTo>
                      <a:pt x="1715" y="415"/>
                    </a:lnTo>
                    <a:lnTo>
                      <a:pt x="1764" y="391"/>
                    </a:lnTo>
                    <a:lnTo>
                      <a:pt x="1814" y="372"/>
                    </a:lnTo>
                    <a:lnTo>
                      <a:pt x="1862" y="354"/>
                    </a:lnTo>
                    <a:lnTo>
                      <a:pt x="1909" y="340"/>
                    </a:lnTo>
                    <a:lnTo>
                      <a:pt x="1953" y="328"/>
                    </a:lnTo>
                    <a:lnTo>
                      <a:pt x="1995" y="319"/>
                    </a:lnTo>
                    <a:lnTo>
                      <a:pt x="2032" y="312"/>
                    </a:lnTo>
                    <a:lnTo>
                      <a:pt x="2064" y="306"/>
                    </a:lnTo>
                    <a:lnTo>
                      <a:pt x="2089" y="303"/>
                    </a:lnTo>
                    <a:lnTo>
                      <a:pt x="2109" y="301"/>
                    </a:lnTo>
                    <a:lnTo>
                      <a:pt x="2121" y="300"/>
                    </a:lnTo>
                    <a:lnTo>
                      <a:pt x="2126" y="300"/>
                    </a:lnTo>
                    <a:lnTo>
                      <a:pt x="2131" y="300"/>
                    </a:lnTo>
                    <a:lnTo>
                      <a:pt x="2142" y="301"/>
                    </a:lnTo>
                    <a:lnTo>
                      <a:pt x="2163" y="303"/>
                    </a:lnTo>
                    <a:lnTo>
                      <a:pt x="2189" y="306"/>
                    </a:lnTo>
                    <a:lnTo>
                      <a:pt x="2221" y="311"/>
                    </a:lnTo>
                    <a:lnTo>
                      <a:pt x="2258" y="319"/>
                    </a:lnTo>
                    <a:lnTo>
                      <a:pt x="2299" y="327"/>
                    </a:lnTo>
                    <a:lnTo>
                      <a:pt x="2344" y="338"/>
                    </a:lnTo>
                    <a:lnTo>
                      <a:pt x="2391" y="352"/>
                    </a:lnTo>
                    <a:lnTo>
                      <a:pt x="2439" y="368"/>
                    </a:lnTo>
                    <a:lnTo>
                      <a:pt x="2488" y="389"/>
                    </a:lnTo>
                    <a:lnTo>
                      <a:pt x="2539" y="413"/>
                    </a:lnTo>
                    <a:lnTo>
                      <a:pt x="2587" y="441"/>
                    </a:lnTo>
                    <a:lnTo>
                      <a:pt x="2636" y="473"/>
                    </a:lnTo>
                    <a:lnTo>
                      <a:pt x="2682" y="508"/>
                    </a:lnTo>
                    <a:lnTo>
                      <a:pt x="2724" y="548"/>
                    </a:lnTo>
                    <a:lnTo>
                      <a:pt x="2762" y="593"/>
                    </a:lnTo>
                    <a:lnTo>
                      <a:pt x="2796" y="644"/>
                    </a:lnTo>
                    <a:lnTo>
                      <a:pt x="2825" y="698"/>
                    </a:lnTo>
                    <a:lnTo>
                      <a:pt x="2828" y="697"/>
                    </a:lnTo>
                    <a:lnTo>
                      <a:pt x="2833" y="686"/>
                    </a:lnTo>
                    <a:lnTo>
                      <a:pt x="2839" y="668"/>
                    </a:lnTo>
                    <a:lnTo>
                      <a:pt x="2849" y="644"/>
                    </a:lnTo>
                    <a:lnTo>
                      <a:pt x="2860" y="612"/>
                    </a:lnTo>
                    <a:lnTo>
                      <a:pt x="2871" y="577"/>
                    </a:lnTo>
                    <a:lnTo>
                      <a:pt x="2884" y="535"/>
                    </a:lnTo>
                    <a:lnTo>
                      <a:pt x="2897" y="490"/>
                    </a:lnTo>
                    <a:lnTo>
                      <a:pt x="2909" y="442"/>
                    </a:lnTo>
                    <a:lnTo>
                      <a:pt x="2921" y="391"/>
                    </a:lnTo>
                    <a:lnTo>
                      <a:pt x="2932" y="336"/>
                    </a:lnTo>
                    <a:lnTo>
                      <a:pt x="2941" y="280"/>
                    </a:lnTo>
                    <a:lnTo>
                      <a:pt x="2948" y="224"/>
                    </a:lnTo>
                    <a:lnTo>
                      <a:pt x="2953" y="167"/>
                    </a:lnTo>
                    <a:lnTo>
                      <a:pt x="2956" y="111"/>
                    </a:lnTo>
                    <a:lnTo>
                      <a:pt x="2954" y="55"/>
                    </a:lnTo>
                    <a:lnTo>
                      <a:pt x="2949" y="0"/>
                    </a:lnTo>
                    <a:lnTo>
                      <a:pt x="3050" y="27"/>
                    </a:lnTo>
                    <a:lnTo>
                      <a:pt x="3153" y="58"/>
                    </a:lnTo>
                    <a:lnTo>
                      <a:pt x="3257" y="93"/>
                    </a:lnTo>
                    <a:lnTo>
                      <a:pt x="3363" y="131"/>
                    </a:lnTo>
                    <a:lnTo>
                      <a:pt x="3467" y="176"/>
                    </a:lnTo>
                    <a:lnTo>
                      <a:pt x="3572" y="224"/>
                    </a:lnTo>
                    <a:lnTo>
                      <a:pt x="3678" y="279"/>
                    </a:lnTo>
                    <a:lnTo>
                      <a:pt x="3782" y="338"/>
                    </a:lnTo>
                    <a:lnTo>
                      <a:pt x="3883" y="402"/>
                    </a:lnTo>
                    <a:lnTo>
                      <a:pt x="3982" y="473"/>
                    </a:lnTo>
                    <a:lnTo>
                      <a:pt x="4078" y="548"/>
                    </a:lnTo>
                    <a:lnTo>
                      <a:pt x="4171" y="631"/>
                    </a:lnTo>
                    <a:lnTo>
                      <a:pt x="4261" y="719"/>
                    </a:lnTo>
                    <a:lnTo>
                      <a:pt x="4168" y="839"/>
                    </a:lnTo>
                    <a:lnTo>
                      <a:pt x="4067" y="955"/>
                    </a:lnTo>
                    <a:lnTo>
                      <a:pt x="3961" y="1062"/>
                    </a:lnTo>
                    <a:lnTo>
                      <a:pt x="3849" y="1165"/>
                    </a:lnTo>
                    <a:lnTo>
                      <a:pt x="3731" y="1261"/>
                    </a:lnTo>
                    <a:lnTo>
                      <a:pt x="3606" y="1349"/>
                    </a:lnTo>
                    <a:lnTo>
                      <a:pt x="3478" y="1432"/>
                    </a:lnTo>
                    <a:lnTo>
                      <a:pt x="3343" y="1506"/>
                    </a:lnTo>
                    <a:lnTo>
                      <a:pt x="3206" y="1573"/>
                    </a:lnTo>
                    <a:lnTo>
                      <a:pt x="3062" y="1632"/>
                    </a:lnTo>
                    <a:lnTo>
                      <a:pt x="2916" y="1682"/>
                    </a:lnTo>
                    <a:lnTo>
                      <a:pt x="2764" y="1725"/>
                    </a:lnTo>
                    <a:lnTo>
                      <a:pt x="2610" y="1759"/>
                    </a:lnTo>
                    <a:lnTo>
                      <a:pt x="2453" y="1783"/>
                    </a:lnTo>
                    <a:lnTo>
                      <a:pt x="2293" y="1797"/>
                    </a:lnTo>
                    <a:lnTo>
                      <a:pt x="2129" y="1802"/>
                    </a:lnTo>
                    <a:lnTo>
                      <a:pt x="1968" y="1797"/>
                    </a:lnTo>
                    <a:lnTo>
                      <a:pt x="1808" y="1783"/>
                    </a:lnTo>
                    <a:lnTo>
                      <a:pt x="1651" y="1759"/>
                    </a:lnTo>
                    <a:lnTo>
                      <a:pt x="1497" y="1725"/>
                    </a:lnTo>
                    <a:lnTo>
                      <a:pt x="1346" y="1683"/>
                    </a:lnTo>
                    <a:lnTo>
                      <a:pt x="1199" y="1632"/>
                    </a:lnTo>
                    <a:lnTo>
                      <a:pt x="1057" y="1575"/>
                    </a:lnTo>
                    <a:lnTo>
                      <a:pt x="919" y="1507"/>
                    </a:lnTo>
                    <a:lnTo>
                      <a:pt x="784" y="1434"/>
                    </a:lnTo>
                    <a:lnTo>
                      <a:pt x="656" y="1352"/>
                    </a:lnTo>
                    <a:lnTo>
                      <a:pt x="531" y="1262"/>
                    </a:lnTo>
                    <a:lnTo>
                      <a:pt x="413" y="1166"/>
                    </a:lnTo>
                    <a:lnTo>
                      <a:pt x="301" y="1064"/>
                    </a:lnTo>
                    <a:lnTo>
                      <a:pt x="193" y="955"/>
                    </a:lnTo>
                    <a:lnTo>
                      <a:pt x="94" y="841"/>
                    </a:lnTo>
                    <a:lnTo>
                      <a:pt x="0" y="719"/>
                    </a:lnTo>
                    <a:lnTo>
                      <a:pt x="88" y="631"/>
                    </a:lnTo>
                    <a:lnTo>
                      <a:pt x="181" y="548"/>
                    </a:lnTo>
                    <a:lnTo>
                      <a:pt x="278" y="473"/>
                    </a:lnTo>
                    <a:lnTo>
                      <a:pt x="378" y="402"/>
                    </a:lnTo>
                    <a:lnTo>
                      <a:pt x="478" y="338"/>
                    </a:lnTo>
                    <a:lnTo>
                      <a:pt x="583" y="279"/>
                    </a:lnTo>
                    <a:lnTo>
                      <a:pt x="687" y="224"/>
                    </a:lnTo>
                    <a:lnTo>
                      <a:pt x="792" y="176"/>
                    </a:lnTo>
                    <a:lnTo>
                      <a:pt x="896" y="131"/>
                    </a:lnTo>
                    <a:lnTo>
                      <a:pt x="1002" y="93"/>
                    </a:lnTo>
                    <a:lnTo>
                      <a:pt x="1105" y="58"/>
                    </a:lnTo>
                    <a:lnTo>
                      <a:pt x="1207" y="27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Freeform 9"/>
              <p:cNvSpPr>
                <a:spLocks/>
              </p:cNvSpPr>
              <p:nvPr/>
            </p:nvSpPr>
            <p:spPr bwMode="auto">
              <a:xfrm>
                <a:off x="15792450" y="4518025"/>
                <a:ext cx="2087562" cy="1414463"/>
              </a:xfrm>
              <a:custGeom>
                <a:avLst/>
                <a:gdLst>
                  <a:gd name="T0" fmla="*/ 75 w 1315"/>
                  <a:gd name="T1" fmla="*/ 0 h 891"/>
                  <a:gd name="T2" fmla="*/ 131 w 1315"/>
                  <a:gd name="T3" fmla="*/ 61 h 891"/>
                  <a:gd name="T4" fmla="*/ 190 w 1315"/>
                  <a:gd name="T5" fmla="*/ 116 h 891"/>
                  <a:gd name="T6" fmla="*/ 251 w 1315"/>
                  <a:gd name="T7" fmla="*/ 165 h 891"/>
                  <a:gd name="T8" fmla="*/ 315 w 1315"/>
                  <a:gd name="T9" fmla="*/ 208 h 891"/>
                  <a:gd name="T10" fmla="*/ 379 w 1315"/>
                  <a:gd name="T11" fmla="*/ 244 h 891"/>
                  <a:gd name="T12" fmla="*/ 447 w 1315"/>
                  <a:gd name="T13" fmla="*/ 274 h 891"/>
                  <a:gd name="T14" fmla="*/ 516 w 1315"/>
                  <a:gd name="T15" fmla="*/ 295 h 891"/>
                  <a:gd name="T16" fmla="*/ 586 w 1315"/>
                  <a:gd name="T17" fmla="*/ 308 h 891"/>
                  <a:gd name="T18" fmla="*/ 656 w 1315"/>
                  <a:gd name="T19" fmla="*/ 313 h 891"/>
                  <a:gd name="T20" fmla="*/ 737 w 1315"/>
                  <a:gd name="T21" fmla="*/ 308 h 891"/>
                  <a:gd name="T22" fmla="*/ 815 w 1315"/>
                  <a:gd name="T23" fmla="*/ 292 h 891"/>
                  <a:gd name="T24" fmla="*/ 890 w 1315"/>
                  <a:gd name="T25" fmla="*/ 265 h 891"/>
                  <a:gd name="T26" fmla="*/ 966 w 1315"/>
                  <a:gd name="T27" fmla="*/ 229 h 891"/>
                  <a:gd name="T28" fmla="*/ 1038 w 1315"/>
                  <a:gd name="T29" fmla="*/ 183 h 891"/>
                  <a:gd name="T30" fmla="*/ 1108 w 1315"/>
                  <a:gd name="T31" fmla="*/ 130 h 891"/>
                  <a:gd name="T32" fmla="*/ 1175 w 1315"/>
                  <a:gd name="T33" fmla="*/ 69 h 891"/>
                  <a:gd name="T34" fmla="*/ 1239 w 1315"/>
                  <a:gd name="T35" fmla="*/ 0 h 891"/>
                  <a:gd name="T36" fmla="*/ 1271 w 1315"/>
                  <a:gd name="T37" fmla="*/ 77 h 891"/>
                  <a:gd name="T38" fmla="*/ 1294 w 1315"/>
                  <a:gd name="T39" fmla="*/ 156 h 891"/>
                  <a:gd name="T40" fmla="*/ 1310 w 1315"/>
                  <a:gd name="T41" fmla="*/ 236 h 891"/>
                  <a:gd name="T42" fmla="*/ 1315 w 1315"/>
                  <a:gd name="T43" fmla="*/ 317 h 891"/>
                  <a:gd name="T44" fmla="*/ 1315 w 1315"/>
                  <a:gd name="T45" fmla="*/ 329 h 891"/>
                  <a:gd name="T46" fmla="*/ 1313 w 1315"/>
                  <a:gd name="T47" fmla="*/ 343 h 891"/>
                  <a:gd name="T48" fmla="*/ 1310 w 1315"/>
                  <a:gd name="T49" fmla="*/ 362 h 891"/>
                  <a:gd name="T50" fmla="*/ 1303 w 1315"/>
                  <a:gd name="T51" fmla="*/ 385 h 891"/>
                  <a:gd name="T52" fmla="*/ 1295 w 1315"/>
                  <a:gd name="T53" fmla="*/ 410 h 891"/>
                  <a:gd name="T54" fmla="*/ 1284 w 1315"/>
                  <a:gd name="T55" fmla="*/ 438 h 891"/>
                  <a:gd name="T56" fmla="*/ 1268 w 1315"/>
                  <a:gd name="T57" fmla="*/ 470 h 891"/>
                  <a:gd name="T58" fmla="*/ 1247 w 1315"/>
                  <a:gd name="T59" fmla="*/ 502 h 891"/>
                  <a:gd name="T60" fmla="*/ 1222 w 1315"/>
                  <a:gd name="T61" fmla="*/ 537 h 891"/>
                  <a:gd name="T62" fmla="*/ 1191 w 1315"/>
                  <a:gd name="T63" fmla="*/ 574 h 891"/>
                  <a:gd name="T64" fmla="*/ 1155 w 1315"/>
                  <a:gd name="T65" fmla="*/ 612 h 891"/>
                  <a:gd name="T66" fmla="*/ 1110 w 1315"/>
                  <a:gd name="T67" fmla="*/ 651 h 891"/>
                  <a:gd name="T68" fmla="*/ 1058 w 1315"/>
                  <a:gd name="T69" fmla="*/ 691 h 891"/>
                  <a:gd name="T70" fmla="*/ 999 w 1315"/>
                  <a:gd name="T71" fmla="*/ 731 h 891"/>
                  <a:gd name="T72" fmla="*/ 932 w 1315"/>
                  <a:gd name="T73" fmla="*/ 772 h 891"/>
                  <a:gd name="T74" fmla="*/ 855 w 1315"/>
                  <a:gd name="T75" fmla="*/ 812 h 891"/>
                  <a:gd name="T76" fmla="*/ 770 w 1315"/>
                  <a:gd name="T77" fmla="*/ 852 h 891"/>
                  <a:gd name="T78" fmla="*/ 674 w 1315"/>
                  <a:gd name="T79" fmla="*/ 891 h 891"/>
                  <a:gd name="T80" fmla="*/ 640 w 1315"/>
                  <a:gd name="T81" fmla="*/ 891 h 891"/>
                  <a:gd name="T82" fmla="*/ 544 w 1315"/>
                  <a:gd name="T83" fmla="*/ 852 h 891"/>
                  <a:gd name="T84" fmla="*/ 458 w 1315"/>
                  <a:gd name="T85" fmla="*/ 812 h 891"/>
                  <a:gd name="T86" fmla="*/ 383 w 1315"/>
                  <a:gd name="T87" fmla="*/ 772 h 891"/>
                  <a:gd name="T88" fmla="*/ 315 w 1315"/>
                  <a:gd name="T89" fmla="*/ 731 h 891"/>
                  <a:gd name="T90" fmla="*/ 256 w 1315"/>
                  <a:gd name="T91" fmla="*/ 691 h 891"/>
                  <a:gd name="T92" fmla="*/ 205 w 1315"/>
                  <a:gd name="T93" fmla="*/ 651 h 891"/>
                  <a:gd name="T94" fmla="*/ 160 w 1315"/>
                  <a:gd name="T95" fmla="*/ 612 h 891"/>
                  <a:gd name="T96" fmla="*/ 123 w 1315"/>
                  <a:gd name="T97" fmla="*/ 574 h 891"/>
                  <a:gd name="T98" fmla="*/ 93 w 1315"/>
                  <a:gd name="T99" fmla="*/ 537 h 891"/>
                  <a:gd name="T100" fmla="*/ 67 w 1315"/>
                  <a:gd name="T101" fmla="*/ 502 h 891"/>
                  <a:gd name="T102" fmla="*/ 46 w 1315"/>
                  <a:gd name="T103" fmla="*/ 470 h 891"/>
                  <a:gd name="T104" fmla="*/ 30 w 1315"/>
                  <a:gd name="T105" fmla="*/ 438 h 891"/>
                  <a:gd name="T106" fmla="*/ 19 w 1315"/>
                  <a:gd name="T107" fmla="*/ 410 h 891"/>
                  <a:gd name="T108" fmla="*/ 11 w 1315"/>
                  <a:gd name="T109" fmla="*/ 385 h 891"/>
                  <a:gd name="T110" fmla="*/ 5 w 1315"/>
                  <a:gd name="T111" fmla="*/ 362 h 891"/>
                  <a:gd name="T112" fmla="*/ 2 w 1315"/>
                  <a:gd name="T113" fmla="*/ 343 h 891"/>
                  <a:gd name="T114" fmla="*/ 0 w 1315"/>
                  <a:gd name="T115" fmla="*/ 329 h 891"/>
                  <a:gd name="T116" fmla="*/ 0 w 1315"/>
                  <a:gd name="T117" fmla="*/ 317 h 891"/>
                  <a:gd name="T118" fmla="*/ 6 w 1315"/>
                  <a:gd name="T119" fmla="*/ 236 h 891"/>
                  <a:gd name="T120" fmla="*/ 21 w 1315"/>
                  <a:gd name="T121" fmla="*/ 156 h 891"/>
                  <a:gd name="T122" fmla="*/ 45 w 1315"/>
                  <a:gd name="T123" fmla="*/ 77 h 891"/>
                  <a:gd name="T124" fmla="*/ 75 w 1315"/>
                  <a:gd name="T125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15" h="891">
                    <a:moveTo>
                      <a:pt x="75" y="0"/>
                    </a:moveTo>
                    <a:lnTo>
                      <a:pt x="131" y="61"/>
                    </a:lnTo>
                    <a:lnTo>
                      <a:pt x="190" y="116"/>
                    </a:lnTo>
                    <a:lnTo>
                      <a:pt x="251" y="165"/>
                    </a:lnTo>
                    <a:lnTo>
                      <a:pt x="315" y="208"/>
                    </a:lnTo>
                    <a:lnTo>
                      <a:pt x="379" y="244"/>
                    </a:lnTo>
                    <a:lnTo>
                      <a:pt x="447" y="274"/>
                    </a:lnTo>
                    <a:lnTo>
                      <a:pt x="516" y="295"/>
                    </a:lnTo>
                    <a:lnTo>
                      <a:pt x="586" y="308"/>
                    </a:lnTo>
                    <a:lnTo>
                      <a:pt x="656" y="313"/>
                    </a:lnTo>
                    <a:lnTo>
                      <a:pt x="737" y="308"/>
                    </a:lnTo>
                    <a:lnTo>
                      <a:pt x="815" y="292"/>
                    </a:lnTo>
                    <a:lnTo>
                      <a:pt x="890" y="265"/>
                    </a:lnTo>
                    <a:lnTo>
                      <a:pt x="966" y="229"/>
                    </a:lnTo>
                    <a:lnTo>
                      <a:pt x="1038" y="183"/>
                    </a:lnTo>
                    <a:lnTo>
                      <a:pt x="1108" y="130"/>
                    </a:lnTo>
                    <a:lnTo>
                      <a:pt x="1175" y="69"/>
                    </a:lnTo>
                    <a:lnTo>
                      <a:pt x="1239" y="0"/>
                    </a:lnTo>
                    <a:lnTo>
                      <a:pt x="1271" y="77"/>
                    </a:lnTo>
                    <a:lnTo>
                      <a:pt x="1294" y="156"/>
                    </a:lnTo>
                    <a:lnTo>
                      <a:pt x="1310" y="236"/>
                    </a:lnTo>
                    <a:lnTo>
                      <a:pt x="1315" y="317"/>
                    </a:lnTo>
                    <a:lnTo>
                      <a:pt x="1315" y="329"/>
                    </a:lnTo>
                    <a:lnTo>
                      <a:pt x="1313" y="343"/>
                    </a:lnTo>
                    <a:lnTo>
                      <a:pt x="1310" y="362"/>
                    </a:lnTo>
                    <a:lnTo>
                      <a:pt x="1303" y="385"/>
                    </a:lnTo>
                    <a:lnTo>
                      <a:pt x="1295" y="410"/>
                    </a:lnTo>
                    <a:lnTo>
                      <a:pt x="1284" y="438"/>
                    </a:lnTo>
                    <a:lnTo>
                      <a:pt x="1268" y="470"/>
                    </a:lnTo>
                    <a:lnTo>
                      <a:pt x="1247" y="502"/>
                    </a:lnTo>
                    <a:lnTo>
                      <a:pt x="1222" y="537"/>
                    </a:lnTo>
                    <a:lnTo>
                      <a:pt x="1191" y="574"/>
                    </a:lnTo>
                    <a:lnTo>
                      <a:pt x="1155" y="612"/>
                    </a:lnTo>
                    <a:lnTo>
                      <a:pt x="1110" y="651"/>
                    </a:lnTo>
                    <a:lnTo>
                      <a:pt x="1058" y="691"/>
                    </a:lnTo>
                    <a:lnTo>
                      <a:pt x="999" y="731"/>
                    </a:lnTo>
                    <a:lnTo>
                      <a:pt x="932" y="772"/>
                    </a:lnTo>
                    <a:lnTo>
                      <a:pt x="855" y="812"/>
                    </a:lnTo>
                    <a:lnTo>
                      <a:pt x="770" y="852"/>
                    </a:lnTo>
                    <a:lnTo>
                      <a:pt x="674" y="891"/>
                    </a:lnTo>
                    <a:lnTo>
                      <a:pt x="640" y="891"/>
                    </a:lnTo>
                    <a:lnTo>
                      <a:pt x="544" y="852"/>
                    </a:lnTo>
                    <a:lnTo>
                      <a:pt x="458" y="812"/>
                    </a:lnTo>
                    <a:lnTo>
                      <a:pt x="383" y="772"/>
                    </a:lnTo>
                    <a:lnTo>
                      <a:pt x="315" y="731"/>
                    </a:lnTo>
                    <a:lnTo>
                      <a:pt x="256" y="691"/>
                    </a:lnTo>
                    <a:lnTo>
                      <a:pt x="205" y="651"/>
                    </a:lnTo>
                    <a:lnTo>
                      <a:pt x="160" y="612"/>
                    </a:lnTo>
                    <a:lnTo>
                      <a:pt x="123" y="574"/>
                    </a:lnTo>
                    <a:lnTo>
                      <a:pt x="93" y="537"/>
                    </a:lnTo>
                    <a:lnTo>
                      <a:pt x="67" y="502"/>
                    </a:lnTo>
                    <a:lnTo>
                      <a:pt x="46" y="470"/>
                    </a:lnTo>
                    <a:lnTo>
                      <a:pt x="30" y="438"/>
                    </a:lnTo>
                    <a:lnTo>
                      <a:pt x="19" y="410"/>
                    </a:lnTo>
                    <a:lnTo>
                      <a:pt x="11" y="385"/>
                    </a:lnTo>
                    <a:lnTo>
                      <a:pt x="5" y="362"/>
                    </a:lnTo>
                    <a:lnTo>
                      <a:pt x="2" y="343"/>
                    </a:lnTo>
                    <a:lnTo>
                      <a:pt x="0" y="329"/>
                    </a:lnTo>
                    <a:lnTo>
                      <a:pt x="0" y="317"/>
                    </a:lnTo>
                    <a:lnTo>
                      <a:pt x="6" y="236"/>
                    </a:lnTo>
                    <a:lnTo>
                      <a:pt x="21" y="156"/>
                    </a:lnTo>
                    <a:lnTo>
                      <a:pt x="45" y="77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Freeform 10"/>
              <p:cNvSpPr>
                <a:spLocks/>
              </p:cNvSpPr>
              <p:nvPr/>
            </p:nvSpPr>
            <p:spPr bwMode="auto">
              <a:xfrm>
                <a:off x="16260763" y="5940425"/>
                <a:ext cx="1147762" cy="566738"/>
              </a:xfrm>
              <a:custGeom>
                <a:avLst/>
                <a:gdLst>
                  <a:gd name="T0" fmla="*/ 361 w 723"/>
                  <a:gd name="T1" fmla="*/ 0 h 357"/>
                  <a:gd name="T2" fmla="*/ 368 w 723"/>
                  <a:gd name="T3" fmla="*/ 0 h 357"/>
                  <a:gd name="T4" fmla="*/ 382 w 723"/>
                  <a:gd name="T5" fmla="*/ 1 h 357"/>
                  <a:gd name="T6" fmla="*/ 406 w 723"/>
                  <a:gd name="T7" fmla="*/ 4 h 357"/>
                  <a:gd name="T8" fmla="*/ 438 w 723"/>
                  <a:gd name="T9" fmla="*/ 9 h 357"/>
                  <a:gd name="T10" fmla="*/ 477 w 723"/>
                  <a:gd name="T11" fmla="*/ 16 h 357"/>
                  <a:gd name="T12" fmla="*/ 520 w 723"/>
                  <a:gd name="T13" fmla="*/ 25 h 357"/>
                  <a:gd name="T14" fmla="*/ 566 w 723"/>
                  <a:gd name="T15" fmla="*/ 36 h 357"/>
                  <a:gd name="T16" fmla="*/ 618 w 723"/>
                  <a:gd name="T17" fmla="*/ 51 h 357"/>
                  <a:gd name="T18" fmla="*/ 671 w 723"/>
                  <a:gd name="T19" fmla="*/ 70 h 357"/>
                  <a:gd name="T20" fmla="*/ 723 w 723"/>
                  <a:gd name="T21" fmla="*/ 91 h 357"/>
                  <a:gd name="T22" fmla="*/ 590 w 723"/>
                  <a:gd name="T23" fmla="*/ 357 h 357"/>
                  <a:gd name="T24" fmla="*/ 132 w 723"/>
                  <a:gd name="T25" fmla="*/ 357 h 357"/>
                  <a:gd name="T26" fmla="*/ 0 w 723"/>
                  <a:gd name="T27" fmla="*/ 91 h 357"/>
                  <a:gd name="T28" fmla="*/ 54 w 723"/>
                  <a:gd name="T29" fmla="*/ 70 h 357"/>
                  <a:gd name="T30" fmla="*/ 108 w 723"/>
                  <a:gd name="T31" fmla="*/ 51 h 357"/>
                  <a:gd name="T32" fmla="*/ 160 w 723"/>
                  <a:gd name="T33" fmla="*/ 36 h 357"/>
                  <a:gd name="T34" fmla="*/ 206 w 723"/>
                  <a:gd name="T35" fmla="*/ 25 h 357"/>
                  <a:gd name="T36" fmla="*/ 249 w 723"/>
                  <a:gd name="T37" fmla="*/ 16 h 357"/>
                  <a:gd name="T38" fmla="*/ 288 w 723"/>
                  <a:gd name="T39" fmla="*/ 9 h 357"/>
                  <a:gd name="T40" fmla="*/ 318 w 723"/>
                  <a:gd name="T41" fmla="*/ 4 h 357"/>
                  <a:gd name="T42" fmla="*/ 342 w 723"/>
                  <a:gd name="T43" fmla="*/ 1 h 357"/>
                  <a:gd name="T44" fmla="*/ 357 w 723"/>
                  <a:gd name="T45" fmla="*/ 0 h 357"/>
                  <a:gd name="T46" fmla="*/ 361 w 723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3" h="357">
                    <a:moveTo>
                      <a:pt x="361" y="0"/>
                    </a:moveTo>
                    <a:lnTo>
                      <a:pt x="368" y="0"/>
                    </a:lnTo>
                    <a:lnTo>
                      <a:pt x="382" y="1"/>
                    </a:lnTo>
                    <a:lnTo>
                      <a:pt x="406" y="4"/>
                    </a:lnTo>
                    <a:lnTo>
                      <a:pt x="438" y="9"/>
                    </a:lnTo>
                    <a:lnTo>
                      <a:pt x="477" y="16"/>
                    </a:lnTo>
                    <a:lnTo>
                      <a:pt x="520" y="25"/>
                    </a:lnTo>
                    <a:lnTo>
                      <a:pt x="566" y="36"/>
                    </a:lnTo>
                    <a:lnTo>
                      <a:pt x="618" y="51"/>
                    </a:lnTo>
                    <a:lnTo>
                      <a:pt x="671" y="70"/>
                    </a:lnTo>
                    <a:lnTo>
                      <a:pt x="723" y="91"/>
                    </a:lnTo>
                    <a:lnTo>
                      <a:pt x="590" y="357"/>
                    </a:lnTo>
                    <a:lnTo>
                      <a:pt x="132" y="357"/>
                    </a:lnTo>
                    <a:lnTo>
                      <a:pt x="0" y="91"/>
                    </a:lnTo>
                    <a:lnTo>
                      <a:pt x="54" y="70"/>
                    </a:lnTo>
                    <a:lnTo>
                      <a:pt x="108" y="51"/>
                    </a:lnTo>
                    <a:lnTo>
                      <a:pt x="160" y="36"/>
                    </a:lnTo>
                    <a:lnTo>
                      <a:pt x="206" y="25"/>
                    </a:lnTo>
                    <a:lnTo>
                      <a:pt x="249" y="16"/>
                    </a:lnTo>
                    <a:lnTo>
                      <a:pt x="288" y="9"/>
                    </a:lnTo>
                    <a:lnTo>
                      <a:pt x="318" y="4"/>
                    </a:lnTo>
                    <a:lnTo>
                      <a:pt x="342" y="1"/>
                    </a:lnTo>
                    <a:lnTo>
                      <a:pt x="357" y="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Freeform 11"/>
              <p:cNvSpPr>
                <a:spLocks/>
              </p:cNvSpPr>
              <p:nvPr/>
            </p:nvSpPr>
            <p:spPr bwMode="auto">
              <a:xfrm>
                <a:off x="16236774" y="6492522"/>
                <a:ext cx="1189037" cy="1809750"/>
              </a:xfrm>
              <a:custGeom>
                <a:avLst/>
                <a:gdLst>
                  <a:gd name="T0" fmla="*/ 145 w 749"/>
                  <a:gd name="T1" fmla="*/ 0 h 1140"/>
                  <a:gd name="T2" fmla="*/ 603 w 749"/>
                  <a:gd name="T3" fmla="*/ 0 h 1140"/>
                  <a:gd name="T4" fmla="*/ 749 w 749"/>
                  <a:gd name="T5" fmla="*/ 1114 h 1140"/>
                  <a:gd name="T6" fmla="*/ 562 w 749"/>
                  <a:gd name="T7" fmla="*/ 1134 h 1140"/>
                  <a:gd name="T8" fmla="*/ 373 w 749"/>
                  <a:gd name="T9" fmla="*/ 1140 h 1140"/>
                  <a:gd name="T10" fmla="*/ 246 w 749"/>
                  <a:gd name="T11" fmla="*/ 1137 h 1140"/>
                  <a:gd name="T12" fmla="*/ 121 w 749"/>
                  <a:gd name="T13" fmla="*/ 1129 h 1140"/>
                  <a:gd name="T14" fmla="*/ 0 w 749"/>
                  <a:gd name="T15" fmla="*/ 1114 h 1140"/>
                  <a:gd name="T16" fmla="*/ 145 w 749"/>
                  <a:gd name="T17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9" h="1140">
                    <a:moveTo>
                      <a:pt x="145" y="0"/>
                    </a:moveTo>
                    <a:lnTo>
                      <a:pt x="603" y="0"/>
                    </a:lnTo>
                    <a:lnTo>
                      <a:pt x="749" y="1114"/>
                    </a:lnTo>
                    <a:lnTo>
                      <a:pt x="562" y="1134"/>
                    </a:lnTo>
                    <a:lnTo>
                      <a:pt x="373" y="1140"/>
                    </a:lnTo>
                    <a:lnTo>
                      <a:pt x="246" y="1137"/>
                    </a:lnTo>
                    <a:lnTo>
                      <a:pt x="121" y="1129"/>
                    </a:lnTo>
                    <a:lnTo>
                      <a:pt x="0" y="1114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Freeform 12"/>
              <p:cNvSpPr>
                <a:spLocks/>
              </p:cNvSpPr>
              <p:nvPr/>
            </p:nvSpPr>
            <p:spPr bwMode="auto">
              <a:xfrm>
                <a:off x="16833850" y="5008563"/>
                <a:ext cx="1317625" cy="1563688"/>
              </a:xfrm>
              <a:custGeom>
                <a:avLst/>
                <a:gdLst>
                  <a:gd name="T0" fmla="*/ 699 w 830"/>
                  <a:gd name="T1" fmla="*/ 26 h 985"/>
                  <a:gd name="T2" fmla="*/ 760 w 830"/>
                  <a:gd name="T3" fmla="*/ 95 h 985"/>
                  <a:gd name="T4" fmla="*/ 801 w 830"/>
                  <a:gd name="T5" fmla="*/ 180 h 985"/>
                  <a:gd name="T6" fmla="*/ 824 w 830"/>
                  <a:gd name="T7" fmla="*/ 276 h 985"/>
                  <a:gd name="T8" fmla="*/ 830 w 830"/>
                  <a:gd name="T9" fmla="*/ 382 h 985"/>
                  <a:gd name="T10" fmla="*/ 825 w 830"/>
                  <a:gd name="T11" fmla="*/ 491 h 985"/>
                  <a:gd name="T12" fmla="*/ 811 w 830"/>
                  <a:gd name="T13" fmla="*/ 599 h 985"/>
                  <a:gd name="T14" fmla="*/ 790 w 830"/>
                  <a:gd name="T15" fmla="*/ 702 h 985"/>
                  <a:gd name="T16" fmla="*/ 766 w 830"/>
                  <a:gd name="T17" fmla="*/ 796 h 985"/>
                  <a:gd name="T18" fmla="*/ 744 w 830"/>
                  <a:gd name="T19" fmla="*/ 875 h 985"/>
                  <a:gd name="T20" fmla="*/ 721 w 830"/>
                  <a:gd name="T21" fmla="*/ 937 h 985"/>
                  <a:gd name="T22" fmla="*/ 707 w 830"/>
                  <a:gd name="T23" fmla="*/ 974 h 985"/>
                  <a:gd name="T24" fmla="*/ 700 w 830"/>
                  <a:gd name="T25" fmla="*/ 985 h 985"/>
                  <a:gd name="T26" fmla="*/ 638 w 830"/>
                  <a:gd name="T27" fmla="*/ 880 h 985"/>
                  <a:gd name="T28" fmla="*/ 556 w 830"/>
                  <a:gd name="T29" fmla="*/ 795 h 985"/>
                  <a:gd name="T30" fmla="*/ 463 w 830"/>
                  <a:gd name="T31" fmla="*/ 728 h 985"/>
                  <a:gd name="T32" fmla="*/ 364 w 830"/>
                  <a:gd name="T33" fmla="*/ 676 h 985"/>
                  <a:gd name="T34" fmla="*/ 266 w 830"/>
                  <a:gd name="T35" fmla="*/ 639 h 985"/>
                  <a:gd name="T36" fmla="*/ 173 w 830"/>
                  <a:gd name="T37" fmla="*/ 614 h 985"/>
                  <a:gd name="T38" fmla="*/ 97 w 830"/>
                  <a:gd name="T39" fmla="*/ 598 h 985"/>
                  <a:gd name="T40" fmla="*/ 37 w 830"/>
                  <a:gd name="T41" fmla="*/ 590 h 985"/>
                  <a:gd name="T42" fmla="*/ 5 w 830"/>
                  <a:gd name="T43" fmla="*/ 587 h 985"/>
                  <a:gd name="T44" fmla="*/ 98 w 830"/>
                  <a:gd name="T45" fmla="*/ 548 h 985"/>
                  <a:gd name="T46" fmla="*/ 265 w 830"/>
                  <a:gd name="T47" fmla="*/ 468 h 985"/>
                  <a:gd name="T48" fmla="*/ 393 w 830"/>
                  <a:gd name="T49" fmla="*/ 388 h 985"/>
                  <a:gd name="T50" fmla="*/ 491 w 830"/>
                  <a:gd name="T51" fmla="*/ 308 h 985"/>
                  <a:gd name="T52" fmla="*/ 561 w 830"/>
                  <a:gd name="T53" fmla="*/ 233 h 985"/>
                  <a:gd name="T54" fmla="*/ 609 w 830"/>
                  <a:gd name="T55" fmla="*/ 164 h 985"/>
                  <a:gd name="T56" fmla="*/ 638 w 830"/>
                  <a:gd name="T57" fmla="*/ 104 h 985"/>
                  <a:gd name="T58" fmla="*/ 652 w 830"/>
                  <a:gd name="T59" fmla="*/ 56 h 985"/>
                  <a:gd name="T60" fmla="*/ 659 w 830"/>
                  <a:gd name="T61" fmla="*/ 21 h 985"/>
                  <a:gd name="T62" fmla="*/ 659 w 830"/>
                  <a:gd name="T63" fmla="*/ 2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0" h="985">
                    <a:moveTo>
                      <a:pt x="659" y="0"/>
                    </a:moveTo>
                    <a:lnTo>
                      <a:pt x="699" y="26"/>
                    </a:lnTo>
                    <a:lnTo>
                      <a:pt x="732" y="58"/>
                    </a:lnTo>
                    <a:lnTo>
                      <a:pt x="760" y="95"/>
                    </a:lnTo>
                    <a:lnTo>
                      <a:pt x="784" y="135"/>
                    </a:lnTo>
                    <a:lnTo>
                      <a:pt x="801" y="180"/>
                    </a:lnTo>
                    <a:lnTo>
                      <a:pt x="814" y="226"/>
                    </a:lnTo>
                    <a:lnTo>
                      <a:pt x="824" y="276"/>
                    </a:lnTo>
                    <a:lnTo>
                      <a:pt x="828" y="329"/>
                    </a:lnTo>
                    <a:lnTo>
                      <a:pt x="830" y="382"/>
                    </a:lnTo>
                    <a:lnTo>
                      <a:pt x="828" y="436"/>
                    </a:lnTo>
                    <a:lnTo>
                      <a:pt x="825" y="491"/>
                    </a:lnTo>
                    <a:lnTo>
                      <a:pt x="819" y="545"/>
                    </a:lnTo>
                    <a:lnTo>
                      <a:pt x="811" y="599"/>
                    </a:lnTo>
                    <a:lnTo>
                      <a:pt x="801" y="652"/>
                    </a:lnTo>
                    <a:lnTo>
                      <a:pt x="790" y="702"/>
                    </a:lnTo>
                    <a:lnTo>
                      <a:pt x="779" y="750"/>
                    </a:lnTo>
                    <a:lnTo>
                      <a:pt x="766" y="796"/>
                    </a:lnTo>
                    <a:lnTo>
                      <a:pt x="755" y="838"/>
                    </a:lnTo>
                    <a:lnTo>
                      <a:pt x="744" y="875"/>
                    </a:lnTo>
                    <a:lnTo>
                      <a:pt x="732" y="909"/>
                    </a:lnTo>
                    <a:lnTo>
                      <a:pt x="721" y="937"/>
                    </a:lnTo>
                    <a:lnTo>
                      <a:pt x="713" y="958"/>
                    </a:lnTo>
                    <a:lnTo>
                      <a:pt x="707" y="974"/>
                    </a:lnTo>
                    <a:lnTo>
                      <a:pt x="702" y="984"/>
                    </a:lnTo>
                    <a:lnTo>
                      <a:pt x="700" y="985"/>
                    </a:lnTo>
                    <a:lnTo>
                      <a:pt x="671" y="931"/>
                    </a:lnTo>
                    <a:lnTo>
                      <a:pt x="638" y="880"/>
                    </a:lnTo>
                    <a:lnTo>
                      <a:pt x="599" y="835"/>
                    </a:lnTo>
                    <a:lnTo>
                      <a:pt x="556" y="795"/>
                    </a:lnTo>
                    <a:lnTo>
                      <a:pt x="511" y="760"/>
                    </a:lnTo>
                    <a:lnTo>
                      <a:pt x="463" y="728"/>
                    </a:lnTo>
                    <a:lnTo>
                      <a:pt x="414" y="700"/>
                    </a:lnTo>
                    <a:lnTo>
                      <a:pt x="364" y="676"/>
                    </a:lnTo>
                    <a:lnTo>
                      <a:pt x="314" y="655"/>
                    </a:lnTo>
                    <a:lnTo>
                      <a:pt x="266" y="639"/>
                    </a:lnTo>
                    <a:lnTo>
                      <a:pt x="218" y="625"/>
                    </a:lnTo>
                    <a:lnTo>
                      <a:pt x="173" y="614"/>
                    </a:lnTo>
                    <a:lnTo>
                      <a:pt x="133" y="606"/>
                    </a:lnTo>
                    <a:lnTo>
                      <a:pt x="97" y="598"/>
                    </a:lnTo>
                    <a:lnTo>
                      <a:pt x="65" y="593"/>
                    </a:lnTo>
                    <a:lnTo>
                      <a:pt x="37" y="590"/>
                    </a:lnTo>
                    <a:lnTo>
                      <a:pt x="18" y="588"/>
                    </a:lnTo>
                    <a:lnTo>
                      <a:pt x="5" y="587"/>
                    </a:lnTo>
                    <a:lnTo>
                      <a:pt x="0" y="587"/>
                    </a:lnTo>
                    <a:lnTo>
                      <a:pt x="98" y="548"/>
                    </a:lnTo>
                    <a:lnTo>
                      <a:pt x="186" y="508"/>
                    </a:lnTo>
                    <a:lnTo>
                      <a:pt x="265" y="468"/>
                    </a:lnTo>
                    <a:lnTo>
                      <a:pt x="334" y="428"/>
                    </a:lnTo>
                    <a:lnTo>
                      <a:pt x="393" y="388"/>
                    </a:lnTo>
                    <a:lnTo>
                      <a:pt x="446" y="348"/>
                    </a:lnTo>
                    <a:lnTo>
                      <a:pt x="491" y="308"/>
                    </a:lnTo>
                    <a:lnTo>
                      <a:pt x="529" y="271"/>
                    </a:lnTo>
                    <a:lnTo>
                      <a:pt x="561" y="233"/>
                    </a:lnTo>
                    <a:lnTo>
                      <a:pt x="587" y="197"/>
                    </a:lnTo>
                    <a:lnTo>
                      <a:pt x="609" y="164"/>
                    </a:lnTo>
                    <a:lnTo>
                      <a:pt x="625" y="133"/>
                    </a:lnTo>
                    <a:lnTo>
                      <a:pt x="638" y="104"/>
                    </a:lnTo>
                    <a:lnTo>
                      <a:pt x="646" y="79"/>
                    </a:lnTo>
                    <a:lnTo>
                      <a:pt x="652" y="56"/>
                    </a:lnTo>
                    <a:lnTo>
                      <a:pt x="655" y="36"/>
                    </a:lnTo>
                    <a:lnTo>
                      <a:pt x="659" y="21"/>
                    </a:lnTo>
                    <a:lnTo>
                      <a:pt x="659" y="10"/>
                    </a:lnTo>
                    <a:lnTo>
                      <a:pt x="659" y="2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15522575" y="5008563"/>
                <a:ext cx="1317625" cy="1563688"/>
              </a:xfrm>
              <a:custGeom>
                <a:avLst/>
                <a:gdLst>
                  <a:gd name="T0" fmla="*/ 170 w 830"/>
                  <a:gd name="T1" fmla="*/ 2 h 985"/>
                  <a:gd name="T2" fmla="*/ 170 w 830"/>
                  <a:gd name="T3" fmla="*/ 21 h 985"/>
                  <a:gd name="T4" fmla="*/ 176 w 830"/>
                  <a:gd name="T5" fmla="*/ 56 h 985"/>
                  <a:gd name="T6" fmla="*/ 191 w 830"/>
                  <a:gd name="T7" fmla="*/ 104 h 985"/>
                  <a:gd name="T8" fmla="*/ 220 w 830"/>
                  <a:gd name="T9" fmla="*/ 164 h 985"/>
                  <a:gd name="T10" fmla="*/ 268 w 830"/>
                  <a:gd name="T11" fmla="*/ 233 h 985"/>
                  <a:gd name="T12" fmla="*/ 338 w 830"/>
                  <a:gd name="T13" fmla="*/ 308 h 985"/>
                  <a:gd name="T14" fmla="*/ 436 w 830"/>
                  <a:gd name="T15" fmla="*/ 388 h 985"/>
                  <a:gd name="T16" fmla="*/ 567 w 830"/>
                  <a:gd name="T17" fmla="*/ 468 h 985"/>
                  <a:gd name="T18" fmla="*/ 734 w 830"/>
                  <a:gd name="T19" fmla="*/ 548 h 985"/>
                  <a:gd name="T20" fmla="*/ 826 w 830"/>
                  <a:gd name="T21" fmla="*/ 587 h 985"/>
                  <a:gd name="T22" fmla="*/ 794 w 830"/>
                  <a:gd name="T23" fmla="*/ 590 h 985"/>
                  <a:gd name="T24" fmla="*/ 735 w 830"/>
                  <a:gd name="T25" fmla="*/ 599 h 985"/>
                  <a:gd name="T26" fmla="*/ 657 w 830"/>
                  <a:gd name="T27" fmla="*/ 615 h 985"/>
                  <a:gd name="T28" fmla="*/ 565 w 830"/>
                  <a:gd name="T29" fmla="*/ 641 h 985"/>
                  <a:gd name="T30" fmla="*/ 466 w 830"/>
                  <a:gd name="T31" fmla="*/ 678 h 985"/>
                  <a:gd name="T32" fmla="*/ 367 w 830"/>
                  <a:gd name="T33" fmla="*/ 729 h 985"/>
                  <a:gd name="T34" fmla="*/ 274 w 830"/>
                  <a:gd name="T35" fmla="*/ 796 h 985"/>
                  <a:gd name="T36" fmla="*/ 194 w 830"/>
                  <a:gd name="T37" fmla="*/ 881 h 985"/>
                  <a:gd name="T38" fmla="*/ 131 w 830"/>
                  <a:gd name="T39" fmla="*/ 985 h 985"/>
                  <a:gd name="T40" fmla="*/ 125 w 830"/>
                  <a:gd name="T41" fmla="*/ 974 h 985"/>
                  <a:gd name="T42" fmla="*/ 109 w 830"/>
                  <a:gd name="T43" fmla="*/ 936 h 985"/>
                  <a:gd name="T44" fmla="*/ 88 w 830"/>
                  <a:gd name="T45" fmla="*/ 873 h 985"/>
                  <a:gd name="T46" fmla="*/ 64 w 830"/>
                  <a:gd name="T47" fmla="*/ 795 h 985"/>
                  <a:gd name="T48" fmla="*/ 40 w 830"/>
                  <a:gd name="T49" fmla="*/ 700 h 985"/>
                  <a:gd name="T50" fmla="*/ 19 w 830"/>
                  <a:gd name="T51" fmla="*/ 598 h 985"/>
                  <a:gd name="T52" fmla="*/ 5 w 830"/>
                  <a:gd name="T53" fmla="*/ 489 h 985"/>
                  <a:gd name="T54" fmla="*/ 0 w 830"/>
                  <a:gd name="T55" fmla="*/ 382 h 985"/>
                  <a:gd name="T56" fmla="*/ 7 w 830"/>
                  <a:gd name="T57" fmla="*/ 276 h 985"/>
                  <a:gd name="T58" fmla="*/ 29 w 830"/>
                  <a:gd name="T59" fmla="*/ 178 h 985"/>
                  <a:gd name="T60" fmla="*/ 69 w 830"/>
                  <a:gd name="T61" fmla="*/ 93 h 985"/>
                  <a:gd name="T62" fmla="*/ 130 w 830"/>
                  <a:gd name="T63" fmla="*/ 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0" h="985">
                    <a:moveTo>
                      <a:pt x="170" y="0"/>
                    </a:moveTo>
                    <a:lnTo>
                      <a:pt x="170" y="2"/>
                    </a:lnTo>
                    <a:lnTo>
                      <a:pt x="170" y="10"/>
                    </a:lnTo>
                    <a:lnTo>
                      <a:pt x="170" y="21"/>
                    </a:lnTo>
                    <a:lnTo>
                      <a:pt x="172" y="36"/>
                    </a:lnTo>
                    <a:lnTo>
                      <a:pt x="176" y="56"/>
                    </a:lnTo>
                    <a:lnTo>
                      <a:pt x="183" y="79"/>
                    </a:lnTo>
                    <a:lnTo>
                      <a:pt x="191" y="104"/>
                    </a:lnTo>
                    <a:lnTo>
                      <a:pt x="204" y="133"/>
                    </a:lnTo>
                    <a:lnTo>
                      <a:pt x="220" y="164"/>
                    </a:lnTo>
                    <a:lnTo>
                      <a:pt x="242" y="197"/>
                    </a:lnTo>
                    <a:lnTo>
                      <a:pt x="268" y="233"/>
                    </a:lnTo>
                    <a:lnTo>
                      <a:pt x="300" y="271"/>
                    </a:lnTo>
                    <a:lnTo>
                      <a:pt x="338" y="308"/>
                    </a:lnTo>
                    <a:lnTo>
                      <a:pt x="385" y="348"/>
                    </a:lnTo>
                    <a:lnTo>
                      <a:pt x="436" y="388"/>
                    </a:lnTo>
                    <a:lnTo>
                      <a:pt x="497" y="428"/>
                    </a:lnTo>
                    <a:lnTo>
                      <a:pt x="567" y="468"/>
                    </a:lnTo>
                    <a:lnTo>
                      <a:pt x="646" y="508"/>
                    </a:lnTo>
                    <a:lnTo>
                      <a:pt x="734" y="548"/>
                    </a:lnTo>
                    <a:lnTo>
                      <a:pt x="830" y="587"/>
                    </a:lnTo>
                    <a:lnTo>
                      <a:pt x="826" y="587"/>
                    </a:lnTo>
                    <a:lnTo>
                      <a:pt x="814" y="588"/>
                    </a:lnTo>
                    <a:lnTo>
                      <a:pt x="794" y="590"/>
                    </a:lnTo>
                    <a:lnTo>
                      <a:pt x="767" y="593"/>
                    </a:lnTo>
                    <a:lnTo>
                      <a:pt x="735" y="599"/>
                    </a:lnTo>
                    <a:lnTo>
                      <a:pt x="698" y="606"/>
                    </a:lnTo>
                    <a:lnTo>
                      <a:pt x="657" y="615"/>
                    </a:lnTo>
                    <a:lnTo>
                      <a:pt x="612" y="627"/>
                    </a:lnTo>
                    <a:lnTo>
                      <a:pt x="565" y="641"/>
                    </a:lnTo>
                    <a:lnTo>
                      <a:pt x="516" y="659"/>
                    </a:lnTo>
                    <a:lnTo>
                      <a:pt x="466" y="678"/>
                    </a:lnTo>
                    <a:lnTo>
                      <a:pt x="417" y="702"/>
                    </a:lnTo>
                    <a:lnTo>
                      <a:pt x="367" y="729"/>
                    </a:lnTo>
                    <a:lnTo>
                      <a:pt x="320" y="761"/>
                    </a:lnTo>
                    <a:lnTo>
                      <a:pt x="274" y="796"/>
                    </a:lnTo>
                    <a:lnTo>
                      <a:pt x="232" y="836"/>
                    </a:lnTo>
                    <a:lnTo>
                      <a:pt x="194" y="881"/>
                    </a:lnTo>
                    <a:lnTo>
                      <a:pt x="160" y="931"/>
                    </a:lnTo>
                    <a:lnTo>
                      <a:pt x="131" y="985"/>
                    </a:lnTo>
                    <a:lnTo>
                      <a:pt x="130" y="984"/>
                    </a:lnTo>
                    <a:lnTo>
                      <a:pt x="125" y="974"/>
                    </a:lnTo>
                    <a:lnTo>
                      <a:pt x="119" y="958"/>
                    </a:lnTo>
                    <a:lnTo>
                      <a:pt x="109" y="936"/>
                    </a:lnTo>
                    <a:lnTo>
                      <a:pt x="99" y="907"/>
                    </a:lnTo>
                    <a:lnTo>
                      <a:pt x="88" y="873"/>
                    </a:lnTo>
                    <a:lnTo>
                      <a:pt x="75" y="836"/>
                    </a:lnTo>
                    <a:lnTo>
                      <a:pt x="64" y="795"/>
                    </a:lnTo>
                    <a:lnTo>
                      <a:pt x="51" y="748"/>
                    </a:lnTo>
                    <a:lnTo>
                      <a:pt x="40" y="700"/>
                    </a:lnTo>
                    <a:lnTo>
                      <a:pt x="29" y="651"/>
                    </a:lnTo>
                    <a:lnTo>
                      <a:pt x="19" y="598"/>
                    </a:lnTo>
                    <a:lnTo>
                      <a:pt x="11" y="543"/>
                    </a:lnTo>
                    <a:lnTo>
                      <a:pt x="5" y="489"/>
                    </a:lnTo>
                    <a:lnTo>
                      <a:pt x="2" y="434"/>
                    </a:lnTo>
                    <a:lnTo>
                      <a:pt x="0" y="382"/>
                    </a:lnTo>
                    <a:lnTo>
                      <a:pt x="2" y="327"/>
                    </a:lnTo>
                    <a:lnTo>
                      <a:pt x="7" y="276"/>
                    </a:lnTo>
                    <a:lnTo>
                      <a:pt x="16" y="226"/>
                    </a:lnTo>
                    <a:lnTo>
                      <a:pt x="29" y="178"/>
                    </a:lnTo>
                    <a:lnTo>
                      <a:pt x="47" y="135"/>
                    </a:lnTo>
                    <a:lnTo>
                      <a:pt x="69" y="93"/>
                    </a:lnTo>
                    <a:lnTo>
                      <a:pt x="96" y="58"/>
                    </a:lnTo>
                    <a:lnTo>
                      <a:pt x="130" y="26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Freeform 14"/>
              <p:cNvSpPr>
                <a:spLocks/>
              </p:cNvSpPr>
              <p:nvPr/>
            </p:nvSpPr>
            <p:spPr bwMode="auto">
              <a:xfrm>
                <a:off x="15859125" y="4518025"/>
                <a:ext cx="1954212" cy="623888"/>
              </a:xfrm>
              <a:custGeom>
                <a:avLst/>
                <a:gdLst>
                  <a:gd name="T0" fmla="*/ 33 w 1231"/>
                  <a:gd name="T1" fmla="*/ 0 h 393"/>
                  <a:gd name="T2" fmla="*/ 89 w 1231"/>
                  <a:gd name="T3" fmla="*/ 61 h 393"/>
                  <a:gd name="T4" fmla="*/ 148 w 1231"/>
                  <a:gd name="T5" fmla="*/ 116 h 393"/>
                  <a:gd name="T6" fmla="*/ 209 w 1231"/>
                  <a:gd name="T7" fmla="*/ 165 h 393"/>
                  <a:gd name="T8" fmla="*/ 273 w 1231"/>
                  <a:gd name="T9" fmla="*/ 208 h 393"/>
                  <a:gd name="T10" fmla="*/ 337 w 1231"/>
                  <a:gd name="T11" fmla="*/ 244 h 393"/>
                  <a:gd name="T12" fmla="*/ 405 w 1231"/>
                  <a:gd name="T13" fmla="*/ 274 h 393"/>
                  <a:gd name="T14" fmla="*/ 474 w 1231"/>
                  <a:gd name="T15" fmla="*/ 295 h 393"/>
                  <a:gd name="T16" fmla="*/ 544 w 1231"/>
                  <a:gd name="T17" fmla="*/ 308 h 393"/>
                  <a:gd name="T18" fmla="*/ 614 w 1231"/>
                  <a:gd name="T19" fmla="*/ 313 h 393"/>
                  <a:gd name="T20" fmla="*/ 687 w 1231"/>
                  <a:gd name="T21" fmla="*/ 308 h 393"/>
                  <a:gd name="T22" fmla="*/ 757 w 1231"/>
                  <a:gd name="T23" fmla="*/ 295 h 393"/>
                  <a:gd name="T24" fmla="*/ 826 w 1231"/>
                  <a:gd name="T25" fmla="*/ 274 h 393"/>
                  <a:gd name="T26" fmla="*/ 892 w 1231"/>
                  <a:gd name="T27" fmla="*/ 245 h 393"/>
                  <a:gd name="T28" fmla="*/ 957 w 1231"/>
                  <a:gd name="T29" fmla="*/ 210 h 393"/>
                  <a:gd name="T30" fmla="*/ 1021 w 1231"/>
                  <a:gd name="T31" fmla="*/ 167 h 393"/>
                  <a:gd name="T32" fmla="*/ 1082 w 1231"/>
                  <a:gd name="T33" fmla="*/ 117 h 393"/>
                  <a:gd name="T34" fmla="*/ 1141 w 1231"/>
                  <a:gd name="T35" fmla="*/ 61 h 393"/>
                  <a:gd name="T36" fmla="*/ 1197 w 1231"/>
                  <a:gd name="T37" fmla="*/ 0 h 393"/>
                  <a:gd name="T38" fmla="*/ 1217 w 1231"/>
                  <a:gd name="T39" fmla="*/ 40 h 393"/>
                  <a:gd name="T40" fmla="*/ 1231 w 1231"/>
                  <a:gd name="T41" fmla="*/ 84 h 393"/>
                  <a:gd name="T42" fmla="*/ 1172 w 1231"/>
                  <a:gd name="T43" fmla="*/ 144 h 393"/>
                  <a:gd name="T44" fmla="*/ 1109 w 1231"/>
                  <a:gd name="T45" fmla="*/ 199 h 393"/>
                  <a:gd name="T46" fmla="*/ 1045 w 1231"/>
                  <a:gd name="T47" fmla="*/ 247 h 393"/>
                  <a:gd name="T48" fmla="*/ 980 w 1231"/>
                  <a:gd name="T49" fmla="*/ 290 h 393"/>
                  <a:gd name="T50" fmla="*/ 911 w 1231"/>
                  <a:gd name="T51" fmla="*/ 325 h 393"/>
                  <a:gd name="T52" fmla="*/ 840 w 1231"/>
                  <a:gd name="T53" fmla="*/ 354 h 393"/>
                  <a:gd name="T54" fmla="*/ 767 w 1231"/>
                  <a:gd name="T55" fmla="*/ 375 h 393"/>
                  <a:gd name="T56" fmla="*/ 691 w 1231"/>
                  <a:gd name="T57" fmla="*/ 388 h 393"/>
                  <a:gd name="T58" fmla="*/ 614 w 1231"/>
                  <a:gd name="T59" fmla="*/ 393 h 393"/>
                  <a:gd name="T60" fmla="*/ 538 w 1231"/>
                  <a:gd name="T61" fmla="*/ 388 h 393"/>
                  <a:gd name="T62" fmla="*/ 464 w 1231"/>
                  <a:gd name="T63" fmla="*/ 375 h 393"/>
                  <a:gd name="T64" fmla="*/ 390 w 1231"/>
                  <a:gd name="T65" fmla="*/ 354 h 393"/>
                  <a:gd name="T66" fmla="*/ 320 w 1231"/>
                  <a:gd name="T67" fmla="*/ 325 h 393"/>
                  <a:gd name="T68" fmla="*/ 251 w 1231"/>
                  <a:gd name="T69" fmla="*/ 290 h 393"/>
                  <a:gd name="T70" fmla="*/ 185 w 1231"/>
                  <a:gd name="T71" fmla="*/ 247 h 393"/>
                  <a:gd name="T72" fmla="*/ 121 w 1231"/>
                  <a:gd name="T73" fmla="*/ 199 h 393"/>
                  <a:gd name="T74" fmla="*/ 59 w 1231"/>
                  <a:gd name="T75" fmla="*/ 144 h 393"/>
                  <a:gd name="T76" fmla="*/ 0 w 1231"/>
                  <a:gd name="T77" fmla="*/ 84 h 393"/>
                  <a:gd name="T78" fmla="*/ 14 w 1231"/>
                  <a:gd name="T79" fmla="*/ 40 h 393"/>
                  <a:gd name="T80" fmla="*/ 33 w 1231"/>
                  <a:gd name="T81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31" h="393">
                    <a:moveTo>
                      <a:pt x="33" y="0"/>
                    </a:moveTo>
                    <a:lnTo>
                      <a:pt x="89" y="61"/>
                    </a:lnTo>
                    <a:lnTo>
                      <a:pt x="148" y="116"/>
                    </a:lnTo>
                    <a:lnTo>
                      <a:pt x="209" y="165"/>
                    </a:lnTo>
                    <a:lnTo>
                      <a:pt x="273" y="208"/>
                    </a:lnTo>
                    <a:lnTo>
                      <a:pt x="337" y="244"/>
                    </a:lnTo>
                    <a:lnTo>
                      <a:pt x="405" y="274"/>
                    </a:lnTo>
                    <a:lnTo>
                      <a:pt x="474" y="295"/>
                    </a:lnTo>
                    <a:lnTo>
                      <a:pt x="544" y="308"/>
                    </a:lnTo>
                    <a:lnTo>
                      <a:pt x="614" y="313"/>
                    </a:lnTo>
                    <a:lnTo>
                      <a:pt x="687" y="308"/>
                    </a:lnTo>
                    <a:lnTo>
                      <a:pt x="757" y="295"/>
                    </a:lnTo>
                    <a:lnTo>
                      <a:pt x="826" y="274"/>
                    </a:lnTo>
                    <a:lnTo>
                      <a:pt x="892" y="245"/>
                    </a:lnTo>
                    <a:lnTo>
                      <a:pt x="957" y="210"/>
                    </a:lnTo>
                    <a:lnTo>
                      <a:pt x="1021" y="167"/>
                    </a:lnTo>
                    <a:lnTo>
                      <a:pt x="1082" y="117"/>
                    </a:lnTo>
                    <a:lnTo>
                      <a:pt x="1141" y="61"/>
                    </a:lnTo>
                    <a:lnTo>
                      <a:pt x="1197" y="0"/>
                    </a:lnTo>
                    <a:lnTo>
                      <a:pt x="1217" y="40"/>
                    </a:lnTo>
                    <a:lnTo>
                      <a:pt x="1231" y="84"/>
                    </a:lnTo>
                    <a:lnTo>
                      <a:pt x="1172" y="144"/>
                    </a:lnTo>
                    <a:lnTo>
                      <a:pt x="1109" y="199"/>
                    </a:lnTo>
                    <a:lnTo>
                      <a:pt x="1045" y="247"/>
                    </a:lnTo>
                    <a:lnTo>
                      <a:pt x="980" y="290"/>
                    </a:lnTo>
                    <a:lnTo>
                      <a:pt x="911" y="325"/>
                    </a:lnTo>
                    <a:lnTo>
                      <a:pt x="840" y="354"/>
                    </a:lnTo>
                    <a:lnTo>
                      <a:pt x="767" y="375"/>
                    </a:lnTo>
                    <a:lnTo>
                      <a:pt x="691" y="388"/>
                    </a:lnTo>
                    <a:lnTo>
                      <a:pt x="614" y="393"/>
                    </a:lnTo>
                    <a:lnTo>
                      <a:pt x="538" y="388"/>
                    </a:lnTo>
                    <a:lnTo>
                      <a:pt x="464" y="375"/>
                    </a:lnTo>
                    <a:lnTo>
                      <a:pt x="390" y="354"/>
                    </a:lnTo>
                    <a:lnTo>
                      <a:pt x="320" y="325"/>
                    </a:lnTo>
                    <a:lnTo>
                      <a:pt x="251" y="290"/>
                    </a:lnTo>
                    <a:lnTo>
                      <a:pt x="185" y="247"/>
                    </a:lnTo>
                    <a:lnTo>
                      <a:pt x="121" y="199"/>
                    </a:lnTo>
                    <a:lnTo>
                      <a:pt x="59" y="144"/>
                    </a:lnTo>
                    <a:lnTo>
                      <a:pt x="0" y="84"/>
                    </a:lnTo>
                    <a:lnTo>
                      <a:pt x="14" y="4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6D1A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Freeform 15"/>
              <p:cNvSpPr>
                <a:spLocks/>
              </p:cNvSpPr>
              <p:nvPr/>
            </p:nvSpPr>
            <p:spPr bwMode="auto">
              <a:xfrm>
                <a:off x="14905038" y="1644650"/>
                <a:ext cx="3859212" cy="3363913"/>
              </a:xfrm>
              <a:custGeom>
                <a:avLst/>
                <a:gdLst>
                  <a:gd name="T0" fmla="*/ 543 w 2431"/>
                  <a:gd name="T1" fmla="*/ 10 h 2119"/>
                  <a:gd name="T2" fmla="*/ 567 w 2431"/>
                  <a:gd name="T3" fmla="*/ 50 h 2119"/>
                  <a:gd name="T4" fmla="*/ 613 w 2431"/>
                  <a:gd name="T5" fmla="*/ 112 h 2119"/>
                  <a:gd name="T6" fmla="*/ 685 w 2431"/>
                  <a:gd name="T7" fmla="*/ 181 h 2119"/>
                  <a:gd name="T8" fmla="*/ 785 w 2431"/>
                  <a:gd name="T9" fmla="*/ 244 h 2119"/>
                  <a:gd name="T10" fmla="*/ 913 w 2431"/>
                  <a:gd name="T11" fmla="*/ 287 h 2119"/>
                  <a:gd name="T12" fmla="*/ 1070 w 2431"/>
                  <a:gd name="T13" fmla="*/ 298 h 2119"/>
                  <a:gd name="T14" fmla="*/ 1262 w 2431"/>
                  <a:gd name="T15" fmla="*/ 260 h 2119"/>
                  <a:gd name="T16" fmla="*/ 1486 w 2431"/>
                  <a:gd name="T17" fmla="*/ 162 h 2119"/>
                  <a:gd name="T18" fmla="*/ 1584 w 2431"/>
                  <a:gd name="T19" fmla="*/ 242 h 2119"/>
                  <a:gd name="T20" fmla="*/ 1770 w 2431"/>
                  <a:gd name="T21" fmla="*/ 247 h 2119"/>
                  <a:gd name="T22" fmla="*/ 1911 w 2431"/>
                  <a:gd name="T23" fmla="*/ 297 h 2119"/>
                  <a:gd name="T24" fmla="*/ 2011 w 2431"/>
                  <a:gd name="T25" fmla="*/ 378 h 2119"/>
                  <a:gd name="T26" fmla="*/ 2080 w 2431"/>
                  <a:gd name="T27" fmla="*/ 487 h 2119"/>
                  <a:gd name="T28" fmla="*/ 2119 w 2431"/>
                  <a:gd name="T29" fmla="*/ 612 h 2119"/>
                  <a:gd name="T30" fmla="*/ 2135 w 2431"/>
                  <a:gd name="T31" fmla="*/ 745 h 2119"/>
                  <a:gd name="T32" fmla="*/ 2135 w 2431"/>
                  <a:gd name="T33" fmla="*/ 878 h 2119"/>
                  <a:gd name="T34" fmla="*/ 2123 w 2431"/>
                  <a:gd name="T35" fmla="*/ 1000 h 2119"/>
                  <a:gd name="T36" fmla="*/ 2107 w 2431"/>
                  <a:gd name="T37" fmla="*/ 1106 h 2119"/>
                  <a:gd name="T38" fmla="*/ 2090 w 2431"/>
                  <a:gd name="T39" fmla="*/ 1184 h 2119"/>
                  <a:gd name="T40" fmla="*/ 2079 w 2431"/>
                  <a:gd name="T41" fmla="*/ 1227 h 2119"/>
                  <a:gd name="T42" fmla="*/ 2192 w 2431"/>
                  <a:gd name="T43" fmla="*/ 1064 h 2119"/>
                  <a:gd name="T44" fmla="*/ 2303 w 2431"/>
                  <a:gd name="T45" fmla="*/ 820 h 2119"/>
                  <a:gd name="T46" fmla="*/ 2352 w 2431"/>
                  <a:gd name="T47" fmla="*/ 836 h 2119"/>
                  <a:gd name="T48" fmla="*/ 2417 w 2431"/>
                  <a:gd name="T49" fmla="*/ 912 h 2119"/>
                  <a:gd name="T50" fmla="*/ 2431 w 2431"/>
                  <a:gd name="T51" fmla="*/ 1025 h 2119"/>
                  <a:gd name="T52" fmla="*/ 2399 w 2431"/>
                  <a:gd name="T53" fmla="*/ 1163 h 2119"/>
                  <a:gd name="T54" fmla="*/ 2322 w 2431"/>
                  <a:gd name="T55" fmla="*/ 1304 h 2119"/>
                  <a:gd name="T56" fmla="*/ 2215 w 2431"/>
                  <a:gd name="T57" fmla="*/ 1413 h 2119"/>
                  <a:gd name="T58" fmla="*/ 2103 w 2431"/>
                  <a:gd name="T59" fmla="*/ 1469 h 2119"/>
                  <a:gd name="T60" fmla="*/ 1984 w 2431"/>
                  <a:gd name="T61" fmla="*/ 1557 h 2119"/>
                  <a:gd name="T62" fmla="*/ 1822 w 2431"/>
                  <a:gd name="T63" fmla="*/ 1783 h 2119"/>
                  <a:gd name="T64" fmla="*/ 1638 w 2431"/>
                  <a:gd name="T65" fmla="*/ 1961 h 2119"/>
                  <a:gd name="T66" fmla="*/ 1435 w 2431"/>
                  <a:gd name="T67" fmla="*/ 2078 h 2119"/>
                  <a:gd name="T68" fmla="*/ 1215 w 2431"/>
                  <a:gd name="T69" fmla="*/ 2119 h 2119"/>
                  <a:gd name="T70" fmla="*/ 998 w 2431"/>
                  <a:gd name="T71" fmla="*/ 2076 h 2119"/>
                  <a:gd name="T72" fmla="*/ 794 w 2431"/>
                  <a:gd name="T73" fmla="*/ 1959 h 2119"/>
                  <a:gd name="T74" fmla="*/ 609 w 2431"/>
                  <a:gd name="T75" fmla="*/ 1781 h 2119"/>
                  <a:gd name="T76" fmla="*/ 448 w 2431"/>
                  <a:gd name="T77" fmla="*/ 1557 h 2119"/>
                  <a:gd name="T78" fmla="*/ 320 w 2431"/>
                  <a:gd name="T79" fmla="*/ 1466 h 2119"/>
                  <a:gd name="T80" fmla="*/ 194 w 2431"/>
                  <a:gd name="T81" fmla="*/ 1392 h 2119"/>
                  <a:gd name="T82" fmla="*/ 80 w 2431"/>
                  <a:gd name="T83" fmla="*/ 1258 h 2119"/>
                  <a:gd name="T84" fmla="*/ 18 w 2431"/>
                  <a:gd name="T85" fmla="*/ 1117 h 2119"/>
                  <a:gd name="T86" fmla="*/ 0 w 2431"/>
                  <a:gd name="T87" fmla="*/ 985 h 2119"/>
                  <a:gd name="T88" fmla="*/ 27 w 2431"/>
                  <a:gd name="T89" fmla="*/ 883 h 2119"/>
                  <a:gd name="T90" fmla="*/ 98 w 2431"/>
                  <a:gd name="T91" fmla="*/ 827 h 2119"/>
                  <a:gd name="T92" fmla="*/ 171 w 2431"/>
                  <a:gd name="T93" fmla="*/ 870 h 2119"/>
                  <a:gd name="T94" fmla="*/ 235 w 2431"/>
                  <a:gd name="T95" fmla="*/ 990 h 2119"/>
                  <a:gd name="T96" fmla="*/ 287 w 2431"/>
                  <a:gd name="T97" fmla="*/ 1067 h 2119"/>
                  <a:gd name="T98" fmla="*/ 309 w 2431"/>
                  <a:gd name="T99" fmla="*/ 1094 h 2119"/>
                  <a:gd name="T100" fmla="*/ 295 w 2431"/>
                  <a:gd name="T101" fmla="*/ 902 h 2119"/>
                  <a:gd name="T102" fmla="*/ 320 w 2431"/>
                  <a:gd name="T103" fmla="*/ 748 h 2119"/>
                  <a:gd name="T104" fmla="*/ 372 w 2431"/>
                  <a:gd name="T105" fmla="*/ 619 h 2119"/>
                  <a:gd name="T106" fmla="*/ 434 w 2431"/>
                  <a:gd name="T107" fmla="*/ 500 h 2119"/>
                  <a:gd name="T108" fmla="*/ 493 w 2431"/>
                  <a:gd name="T109" fmla="*/ 378 h 2119"/>
                  <a:gd name="T110" fmla="*/ 535 w 2431"/>
                  <a:gd name="T111" fmla="*/ 239 h 2119"/>
                  <a:gd name="T112" fmla="*/ 545 w 2431"/>
                  <a:gd name="T113" fmla="*/ 68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31" h="2119">
                    <a:moveTo>
                      <a:pt x="538" y="0"/>
                    </a:moveTo>
                    <a:lnTo>
                      <a:pt x="540" y="2"/>
                    </a:lnTo>
                    <a:lnTo>
                      <a:pt x="543" y="10"/>
                    </a:lnTo>
                    <a:lnTo>
                      <a:pt x="548" y="20"/>
                    </a:lnTo>
                    <a:lnTo>
                      <a:pt x="556" y="34"/>
                    </a:lnTo>
                    <a:lnTo>
                      <a:pt x="567" y="50"/>
                    </a:lnTo>
                    <a:lnTo>
                      <a:pt x="580" y="69"/>
                    </a:lnTo>
                    <a:lnTo>
                      <a:pt x="596" y="90"/>
                    </a:lnTo>
                    <a:lnTo>
                      <a:pt x="613" y="112"/>
                    </a:lnTo>
                    <a:lnTo>
                      <a:pt x="634" y="135"/>
                    </a:lnTo>
                    <a:lnTo>
                      <a:pt x="658" y="159"/>
                    </a:lnTo>
                    <a:lnTo>
                      <a:pt x="685" y="181"/>
                    </a:lnTo>
                    <a:lnTo>
                      <a:pt x="716" y="204"/>
                    </a:lnTo>
                    <a:lnTo>
                      <a:pt x="748" y="225"/>
                    </a:lnTo>
                    <a:lnTo>
                      <a:pt x="785" y="244"/>
                    </a:lnTo>
                    <a:lnTo>
                      <a:pt x="823" y="261"/>
                    </a:lnTo>
                    <a:lnTo>
                      <a:pt x="866" y="276"/>
                    </a:lnTo>
                    <a:lnTo>
                      <a:pt x="913" y="287"/>
                    </a:lnTo>
                    <a:lnTo>
                      <a:pt x="961" y="295"/>
                    </a:lnTo>
                    <a:lnTo>
                      <a:pt x="1014" y="298"/>
                    </a:lnTo>
                    <a:lnTo>
                      <a:pt x="1070" y="298"/>
                    </a:lnTo>
                    <a:lnTo>
                      <a:pt x="1131" y="292"/>
                    </a:lnTo>
                    <a:lnTo>
                      <a:pt x="1193" y="279"/>
                    </a:lnTo>
                    <a:lnTo>
                      <a:pt x="1262" y="260"/>
                    </a:lnTo>
                    <a:lnTo>
                      <a:pt x="1332" y="236"/>
                    </a:lnTo>
                    <a:lnTo>
                      <a:pt x="1408" y="202"/>
                    </a:lnTo>
                    <a:lnTo>
                      <a:pt x="1486" y="162"/>
                    </a:lnTo>
                    <a:lnTo>
                      <a:pt x="1433" y="266"/>
                    </a:lnTo>
                    <a:lnTo>
                      <a:pt x="1512" y="252"/>
                    </a:lnTo>
                    <a:lnTo>
                      <a:pt x="1584" y="242"/>
                    </a:lnTo>
                    <a:lnTo>
                      <a:pt x="1651" y="239"/>
                    </a:lnTo>
                    <a:lnTo>
                      <a:pt x="1714" y="241"/>
                    </a:lnTo>
                    <a:lnTo>
                      <a:pt x="1770" y="247"/>
                    </a:lnTo>
                    <a:lnTo>
                      <a:pt x="1822" y="260"/>
                    </a:lnTo>
                    <a:lnTo>
                      <a:pt x="1869" y="276"/>
                    </a:lnTo>
                    <a:lnTo>
                      <a:pt x="1911" y="297"/>
                    </a:lnTo>
                    <a:lnTo>
                      <a:pt x="1949" y="321"/>
                    </a:lnTo>
                    <a:lnTo>
                      <a:pt x="1983" y="348"/>
                    </a:lnTo>
                    <a:lnTo>
                      <a:pt x="2011" y="378"/>
                    </a:lnTo>
                    <a:lnTo>
                      <a:pt x="2039" y="412"/>
                    </a:lnTo>
                    <a:lnTo>
                      <a:pt x="2061" y="449"/>
                    </a:lnTo>
                    <a:lnTo>
                      <a:pt x="2080" y="487"/>
                    </a:lnTo>
                    <a:lnTo>
                      <a:pt x="2095" y="527"/>
                    </a:lnTo>
                    <a:lnTo>
                      <a:pt x="2109" y="569"/>
                    </a:lnTo>
                    <a:lnTo>
                      <a:pt x="2119" y="612"/>
                    </a:lnTo>
                    <a:lnTo>
                      <a:pt x="2127" y="655"/>
                    </a:lnTo>
                    <a:lnTo>
                      <a:pt x="2131" y="700"/>
                    </a:lnTo>
                    <a:lnTo>
                      <a:pt x="2135" y="745"/>
                    </a:lnTo>
                    <a:lnTo>
                      <a:pt x="2136" y="790"/>
                    </a:lnTo>
                    <a:lnTo>
                      <a:pt x="2136" y="833"/>
                    </a:lnTo>
                    <a:lnTo>
                      <a:pt x="2135" y="878"/>
                    </a:lnTo>
                    <a:lnTo>
                      <a:pt x="2131" y="920"/>
                    </a:lnTo>
                    <a:lnTo>
                      <a:pt x="2128" y="961"/>
                    </a:lnTo>
                    <a:lnTo>
                      <a:pt x="2123" y="1000"/>
                    </a:lnTo>
                    <a:lnTo>
                      <a:pt x="2119" y="1038"/>
                    </a:lnTo>
                    <a:lnTo>
                      <a:pt x="2112" y="1073"/>
                    </a:lnTo>
                    <a:lnTo>
                      <a:pt x="2107" y="1106"/>
                    </a:lnTo>
                    <a:lnTo>
                      <a:pt x="2101" y="1136"/>
                    </a:lnTo>
                    <a:lnTo>
                      <a:pt x="2095" y="1162"/>
                    </a:lnTo>
                    <a:lnTo>
                      <a:pt x="2090" y="1184"/>
                    </a:lnTo>
                    <a:lnTo>
                      <a:pt x="2085" y="1203"/>
                    </a:lnTo>
                    <a:lnTo>
                      <a:pt x="2082" y="1218"/>
                    </a:lnTo>
                    <a:lnTo>
                      <a:pt x="2079" y="1227"/>
                    </a:lnTo>
                    <a:lnTo>
                      <a:pt x="2077" y="1232"/>
                    </a:lnTo>
                    <a:lnTo>
                      <a:pt x="2140" y="1147"/>
                    </a:lnTo>
                    <a:lnTo>
                      <a:pt x="2192" y="1064"/>
                    </a:lnTo>
                    <a:lnTo>
                      <a:pt x="2237" y="981"/>
                    </a:lnTo>
                    <a:lnTo>
                      <a:pt x="2274" y="899"/>
                    </a:lnTo>
                    <a:lnTo>
                      <a:pt x="2303" y="820"/>
                    </a:lnTo>
                    <a:lnTo>
                      <a:pt x="2320" y="822"/>
                    </a:lnTo>
                    <a:lnTo>
                      <a:pt x="2338" y="828"/>
                    </a:lnTo>
                    <a:lnTo>
                      <a:pt x="2352" y="836"/>
                    </a:lnTo>
                    <a:lnTo>
                      <a:pt x="2378" y="856"/>
                    </a:lnTo>
                    <a:lnTo>
                      <a:pt x="2401" y="881"/>
                    </a:lnTo>
                    <a:lnTo>
                      <a:pt x="2417" y="912"/>
                    </a:lnTo>
                    <a:lnTo>
                      <a:pt x="2426" y="945"/>
                    </a:lnTo>
                    <a:lnTo>
                      <a:pt x="2431" y="984"/>
                    </a:lnTo>
                    <a:lnTo>
                      <a:pt x="2431" y="1025"/>
                    </a:lnTo>
                    <a:lnTo>
                      <a:pt x="2426" y="1070"/>
                    </a:lnTo>
                    <a:lnTo>
                      <a:pt x="2415" y="1117"/>
                    </a:lnTo>
                    <a:lnTo>
                      <a:pt x="2399" y="1163"/>
                    </a:lnTo>
                    <a:lnTo>
                      <a:pt x="2378" y="1210"/>
                    </a:lnTo>
                    <a:lnTo>
                      <a:pt x="2352" y="1258"/>
                    </a:lnTo>
                    <a:lnTo>
                      <a:pt x="2322" y="1304"/>
                    </a:lnTo>
                    <a:lnTo>
                      <a:pt x="2288" y="1346"/>
                    </a:lnTo>
                    <a:lnTo>
                      <a:pt x="2253" y="1381"/>
                    </a:lnTo>
                    <a:lnTo>
                      <a:pt x="2215" y="1413"/>
                    </a:lnTo>
                    <a:lnTo>
                      <a:pt x="2178" y="1439"/>
                    </a:lnTo>
                    <a:lnTo>
                      <a:pt x="2140" y="1458"/>
                    </a:lnTo>
                    <a:lnTo>
                      <a:pt x="2103" y="1469"/>
                    </a:lnTo>
                    <a:lnTo>
                      <a:pt x="2066" y="1476"/>
                    </a:lnTo>
                    <a:lnTo>
                      <a:pt x="2032" y="1474"/>
                    </a:lnTo>
                    <a:lnTo>
                      <a:pt x="1984" y="1557"/>
                    </a:lnTo>
                    <a:lnTo>
                      <a:pt x="1933" y="1637"/>
                    </a:lnTo>
                    <a:lnTo>
                      <a:pt x="1880" y="1713"/>
                    </a:lnTo>
                    <a:lnTo>
                      <a:pt x="1822" y="1783"/>
                    </a:lnTo>
                    <a:lnTo>
                      <a:pt x="1763" y="1849"/>
                    </a:lnTo>
                    <a:lnTo>
                      <a:pt x="1702" y="1908"/>
                    </a:lnTo>
                    <a:lnTo>
                      <a:pt x="1638" y="1961"/>
                    </a:lnTo>
                    <a:lnTo>
                      <a:pt x="1573" y="2007"/>
                    </a:lnTo>
                    <a:lnTo>
                      <a:pt x="1505" y="2046"/>
                    </a:lnTo>
                    <a:lnTo>
                      <a:pt x="1435" y="2078"/>
                    </a:lnTo>
                    <a:lnTo>
                      <a:pt x="1363" y="2100"/>
                    </a:lnTo>
                    <a:lnTo>
                      <a:pt x="1291" y="2115"/>
                    </a:lnTo>
                    <a:lnTo>
                      <a:pt x="1215" y="2119"/>
                    </a:lnTo>
                    <a:lnTo>
                      <a:pt x="1142" y="2115"/>
                    </a:lnTo>
                    <a:lnTo>
                      <a:pt x="1068" y="2100"/>
                    </a:lnTo>
                    <a:lnTo>
                      <a:pt x="998" y="2076"/>
                    </a:lnTo>
                    <a:lnTo>
                      <a:pt x="927" y="2046"/>
                    </a:lnTo>
                    <a:lnTo>
                      <a:pt x="860" y="2006"/>
                    </a:lnTo>
                    <a:lnTo>
                      <a:pt x="794" y="1959"/>
                    </a:lnTo>
                    <a:lnTo>
                      <a:pt x="730" y="1906"/>
                    </a:lnTo>
                    <a:lnTo>
                      <a:pt x="668" y="1847"/>
                    </a:lnTo>
                    <a:lnTo>
                      <a:pt x="609" y="1781"/>
                    </a:lnTo>
                    <a:lnTo>
                      <a:pt x="553" y="1711"/>
                    </a:lnTo>
                    <a:lnTo>
                      <a:pt x="500" y="1636"/>
                    </a:lnTo>
                    <a:lnTo>
                      <a:pt x="448" y="1557"/>
                    </a:lnTo>
                    <a:lnTo>
                      <a:pt x="400" y="1474"/>
                    </a:lnTo>
                    <a:lnTo>
                      <a:pt x="362" y="1474"/>
                    </a:lnTo>
                    <a:lnTo>
                      <a:pt x="320" y="1466"/>
                    </a:lnTo>
                    <a:lnTo>
                      <a:pt x="279" y="1448"/>
                    </a:lnTo>
                    <a:lnTo>
                      <a:pt x="235" y="1424"/>
                    </a:lnTo>
                    <a:lnTo>
                      <a:pt x="194" y="1392"/>
                    </a:lnTo>
                    <a:lnTo>
                      <a:pt x="154" y="1354"/>
                    </a:lnTo>
                    <a:lnTo>
                      <a:pt x="115" y="1309"/>
                    </a:lnTo>
                    <a:lnTo>
                      <a:pt x="80" y="1258"/>
                    </a:lnTo>
                    <a:lnTo>
                      <a:pt x="54" y="1210"/>
                    </a:lnTo>
                    <a:lnTo>
                      <a:pt x="34" y="1163"/>
                    </a:lnTo>
                    <a:lnTo>
                      <a:pt x="18" y="1117"/>
                    </a:lnTo>
                    <a:lnTo>
                      <a:pt x="6" y="1072"/>
                    </a:lnTo>
                    <a:lnTo>
                      <a:pt x="0" y="1027"/>
                    </a:lnTo>
                    <a:lnTo>
                      <a:pt x="0" y="985"/>
                    </a:lnTo>
                    <a:lnTo>
                      <a:pt x="3" y="947"/>
                    </a:lnTo>
                    <a:lnTo>
                      <a:pt x="13" y="913"/>
                    </a:lnTo>
                    <a:lnTo>
                      <a:pt x="27" y="883"/>
                    </a:lnTo>
                    <a:lnTo>
                      <a:pt x="46" y="857"/>
                    </a:lnTo>
                    <a:lnTo>
                      <a:pt x="72" y="836"/>
                    </a:lnTo>
                    <a:lnTo>
                      <a:pt x="98" y="827"/>
                    </a:lnTo>
                    <a:lnTo>
                      <a:pt x="123" y="820"/>
                    </a:lnTo>
                    <a:lnTo>
                      <a:pt x="151" y="820"/>
                    </a:lnTo>
                    <a:lnTo>
                      <a:pt x="171" y="870"/>
                    </a:lnTo>
                    <a:lnTo>
                      <a:pt x="192" y="915"/>
                    </a:lnTo>
                    <a:lnTo>
                      <a:pt x="215" y="955"/>
                    </a:lnTo>
                    <a:lnTo>
                      <a:pt x="235" y="990"/>
                    </a:lnTo>
                    <a:lnTo>
                      <a:pt x="255" y="1022"/>
                    </a:lnTo>
                    <a:lnTo>
                      <a:pt x="272" y="1048"/>
                    </a:lnTo>
                    <a:lnTo>
                      <a:pt x="287" y="1067"/>
                    </a:lnTo>
                    <a:lnTo>
                      <a:pt x="299" y="1083"/>
                    </a:lnTo>
                    <a:lnTo>
                      <a:pt x="306" y="1091"/>
                    </a:lnTo>
                    <a:lnTo>
                      <a:pt x="309" y="1094"/>
                    </a:lnTo>
                    <a:lnTo>
                      <a:pt x="299" y="1025"/>
                    </a:lnTo>
                    <a:lnTo>
                      <a:pt x="295" y="961"/>
                    </a:lnTo>
                    <a:lnTo>
                      <a:pt x="295" y="902"/>
                    </a:lnTo>
                    <a:lnTo>
                      <a:pt x="299" y="848"/>
                    </a:lnTo>
                    <a:lnTo>
                      <a:pt x="308" y="796"/>
                    </a:lnTo>
                    <a:lnTo>
                      <a:pt x="320" y="748"/>
                    </a:lnTo>
                    <a:lnTo>
                      <a:pt x="335" y="703"/>
                    </a:lnTo>
                    <a:lnTo>
                      <a:pt x="352" y="660"/>
                    </a:lnTo>
                    <a:lnTo>
                      <a:pt x="372" y="619"/>
                    </a:lnTo>
                    <a:lnTo>
                      <a:pt x="391" y="579"/>
                    </a:lnTo>
                    <a:lnTo>
                      <a:pt x="413" y="540"/>
                    </a:lnTo>
                    <a:lnTo>
                      <a:pt x="434" y="500"/>
                    </a:lnTo>
                    <a:lnTo>
                      <a:pt x="455" y="460"/>
                    </a:lnTo>
                    <a:lnTo>
                      <a:pt x="474" y="420"/>
                    </a:lnTo>
                    <a:lnTo>
                      <a:pt x="493" y="378"/>
                    </a:lnTo>
                    <a:lnTo>
                      <a:pt x="509" y="333"/>
                    </a:lnTo>
                    <a:lnTo>
                      <a:pt x="524" y="287"/>
                    </a:lnTo>
                    <a:lnTo>
                      <a:pt x="535" y="239"/>
                    </a:lnTo>
                    <a:lnTo>
                      <a:pt x="541" y="185"/>
                    </a:lnTo>
                    <a:lnTo>
                      <a:pt x="546" y="128"/>
                    </a:lnTo>
                    <a:lnTo>
                      <a:pt x="545" y="68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14912975" y="371475"/>
                <a:ext cx="3856037" cy="3228975"/>
              </a:xfrm>
              <a:custGeom>
                <a:avLst/>
                <a:gdLst>
                  <a:gd name="T0" fmla="*/ 1419 w 2429"/>
                  <a:gd name="T1" fmla="*/ 19 h 2034"/>
                  <a:gd name="T2" fmla="*/ 1268 w 2429"/>
                  <a:gd name="T3" fmla="*/ 45 h 2034"/>
                  <a:gd name="T4" fmla="*/ 1057 w 2429"/>
                  <a:gd name="T5" fmla="*/ 168 h 2034"/>
                  <a:gd name="T6" fmla="*/ 1175 w 2429"/>
                  <a:gd name="T7" fmla="*/ 128 h 2034"/>
                  <a:gd name="T8" fmla="*/ 1414 w 2429"/>
                  <a:gd name="T9" fmla="*/ 90 h 2034"/>
                  <a:gd name="T10" fmla="*/ 1705 w 2429"/>
                  <a:gd name="T11" fmla="*/ 126 h 2034"/>
                  <a:gd name="T12" fmla="*/ 1986 w 2429"/>
                  <a:gd name="T13" fmla="*/ 315 h 2034"/>
                  <a:gd name="T14" fmla="*/ 1910 w 2429"/>
                  <a:gd name="T15" fmla="*/ 282 h 2034"/>
                  <a:gd name="T16" fmla="*/ 1777 w 2429"/>
                  <a:gd name="T17" fmla="*/ 253 h 2034"/>
                  <a:gd name="T18" fmla="*/ 1854 w 2429"/>
                  <a:gd name="T19" fmla="*/ 288 h 2034"/>
                  <a:gd name="T20" fmla="*/ 2035 w 2429"/>
                  <a:gd name="T21" fmla="*/ 402 h 2034"/>
                  <a:gd name="T22" fmla="*/ 2240 w 2429"/>
                  <a:gd name="T23" fmla="*/ 601 h 2034"/>
                  <a:gd name="T24" fmla="*/ 2394 w 2429"/>
                  <a:gd name="T25" fmla="*/ 894 h 2034"/>
                  <a:gd name="T26" fmla="*/ 2418 w 2429"/>
                  <a:gd name="T27" fmla="*/ 1289 h 2034"/>
                  <a:gd name="T28" fmla="*/ 2380 w 2429"/>
                  <a:gd name="T29" fmla="*/ 1203 h 2034"/>
                  <a:gd name="T30" fmla="*/ 2346 w 2429"/>
                  <a:gd name="T31" fmla="*/ 1477 h 2034"/>
                  <a:gd name="T32" fmla="*/ 2191 w 2429"/>
                  <a:gd name="T33" fmla="*/ 1866 h 2034"/>
                  <a:gd name="T34" fmla="*/ 2083 w 2429"/>
                  <a:gd name="T35" fmla="*/ 2012 h 2034"/>
                  <a:gd name="T36" fmla="*/ 2110 w 2429"/>
                  <a:gd name="T37" fmla="*/ 1887 h 2034"/>
                  <a:gd name="T38" fmla="*/ 2133 w 2429"/>
                  <a:gd name="T39" fmla="*/ 1690 h 2034"/>
                  <a:gd name="T40" fmla="*/ 2126 w 2429"/>
                  <a:gd name="T41" fmla="*/ 1465 h 2034"/>
                  <a:gd name="T42" fmla="*/ 2062 w 2429"/>
                  <a:gd name="T43" fmla="*/ 1252 h 2034"/>
                  <a:gd name="T44" fmla="*/ 1914 w 2429"/>
                  <a:gd name="T45" fmla="*/ 1097 h 2034"/>
                  <a:gd name="T46" fmla="*/ 1654 w 2429"/>
                  <a:gd name="T47" fmla="*/ 1036 h 2034"/>
                  <a:gd name="T48" fmla="*/ 1406 w 2429"/>
                  <a:gd name="T49" fmla="*/ 1001 h 2034"/>
                  <a:gd name="T50" fmla="*/ 1070 w 2429"/>
                  <a:gd name="T51" fmla="*/ 1095 h 2034"/>
                  <a:gd name="T52" fmla="*/ 823 w 2429"/>
                  <a:gd name="T53" fmla="*/ 1060 h 2034"/>
                  <a:gd name="T54" fmla="*/ 658 w 2429"/>
                  <a:gd name="T55" fmla="*/ 956 h 2034"/>
                  <a:gd name="T56" fmla="*/ 565 w 2429"/>
                  <a:gd name="T57" fmla="*/ 849 h 2034"/>
                  <a:gd name="T58" fmla="*/ 536 w 2429"/>
                  <a:gd name="T59" fmla="*/ 798 h 2034"/>
                  <a:gd name="T60" fmla="*/ 522 w 2429"/>
                  <a:gd name="T61" fmla="*/ 1086 h 2034"/>
                  <a:gd name="T62" fmla="*/ 432 w 2429"/>
                  <a:gd name="T63" fmla="*/ 1299 h 2034"/>
                  <a:gd name="T64" fmla="*/ 335 w 2429"/>
                  <a:gd name="T65" fmla="*/ 1501 h 2034"/>
                  <a:gd name="T66" fmla="*/ 293 w 2429"/>
                  <a:gd name="T67" fmla="*/ 1760 h 2034"/>
                  <a:gd name="T68" fmla="*/ 286 w 2429"/>
                  <a:gd name="T69" fmla="*/ 1866 h 2034"/>
                  <a:gd name="T70" fmla="*/ 192 w 2429"/>
                  <a:gd name="T71" fmla="*/ 1709 h 2034"/>
                  <a:gd name="T72" fmla="*/ 99 w 2429"/>
                  <a:gd name="T73" fmla="*/ 1441 h 2034"/>
                  <a:gd name="T74" fmla="*/ 91 w 2429"/>
                  <a:gd name="T75" fmla="*/ 1092 h 2034"/>
                  <a:gd name="T76" fmla="*/ 1 w 2429"/>
                  <a:gd name="T77" fmla="*/ 1111 h 2034"/>
                  <a:gd name="T78" fmla="*/ 6 w 2429"/>
                  <a:gd name="T79" fmla="*/ 969 h 2034"/>
                  <a:gd name="T80" fmla="*/ 70 w 2429"/>
                  <a:gd name="T81" fmla="*/ 769 h 2034"/>
                  <a:gd name="T82" fmla="*/ 250 w 2429"/>
                  <a:gd name="T83" fmla="*/ 580 h 2034"/>
                  <a:gd name="T84" fmla="*/ 357 w 2429"/>
                  <a:gd name="T85" fmla="*/ 503 h 2034"/>
                  <a:gd name="T86" fmla="*/ 275 w 2429"/>
                  <a:gd name="T87" fmla="*/ 424 h 2034"/>
                  <a:gd name="T88" fmla="*/ 176 w 2429"/>
                  <a:gd name="T89" fmla="*/ 384 h 2034"/>
                  <a:gd name="T90" fmla="*/ 285 w 2429"/>
                  <a:gd name="T91" fmla="*/ 396 h 2034"/>
                  <a:gd name="T92" fmla="*/ 408 w 2429"/>
                  <a:gd name="T93" fmla="*/ 476 h 2034"/>
                  <a:gd name="T94" fmla="*/ 411 w 2429"/>
                  <a:gd name="T95" fmla="*/ 452 h 2034"/>
                  <a:gd name="T96" fmla="*/ 397 w 2429"/>
                  <a:gd name="T97" fmla="*/ 296 h 2034"/>
                  <a:gd name="T98" fmla="*/ 419 w 2429"/>
                  <a:gd name="T99" fmla="*/ 261 h 2034"/>
                  <a:gd name="T100" fmla="*/ 455 w 2429"/>
                  <a:gd name="T101" fmla="*/ 388 h 2034"/>
                  <a:gd name="T102" fmla="*/ 485 w 2429"/>
                  <a:gd name="T103" fmla="*/ 320 h 2034"/>
                  <a:gd name="T104" fmla="*/ 583 w 2429"/>
                  <a:gd name="T105" fmla="*/ 197 h 2034"/>
                  <a:gd name="T106" fmla="*/ 770 w 2429"/>
                  <a:gd name="T107" fmla="*/ 74 h 2034"/>
                  <a:gd name="T108" fmla="*/ 1076 w 2429"/>
                  <a:gd name="T109" fmla="*/ 3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29" h="2034">
                    <a:moveTo>
                      <a:pt x="1154" y="0"/>
                    </a:moveTo>
                    <a:lnTo>
                      <a:pt x="1238" y="1"/>
                    </a:lnTo>
                    <a:lnTo>
                      <a:pt x="1327" y="8"/>
                    </a:lnTo>
                    <a:lnTo>
                      <a:pt x="1423" y="19"/>
                    </a:lnTo>
                    <a:lnTo>
                      <a:pt x="1419" y="19"/>
                    </a:lnTo>
                    <a:lnTo>
                      <a:pt x="1404" y="19"/>
                    </a:lnTo>
                    <a:lnTo>
                      <a:pt x="1380" y="21"/>
                    </a:lnTo>
                    <a:lnTo>
                      <a:pt x="1350" y="24"/>
                    </a:lnTo>
                    <a:lnTo>
                      <a:pt x="1311" y="32"/>
                    </a:lnTo>
                    <a:lnTo>
                      <a:pt x="1268" y="45"/>
                    </a:lnTo>
                    <a:lnTo>
                      <a:pt x="1219" y="64"/>
                    </a:lnTo>
                    <a:lnTo>
                      <a:pt x="1167" y="90"/>
                    </a:lnTo>
                    <a:lnTo>
                      <a:pt x="1111" y="125"/>
                    </a:lnTo>
                    <a:lnTo>
                      <a:pt x="1054" y="170"/>
                    </a:lnTo>
                    <a:lnTo>
                      <a:pt x="1057" y="168"/>
                    </a:lnTo>
                    <a:lnTo>
                      <a:pt x="1068" y="163"/>
                    </a:lnTo>
                    <a:lnTo>
                      <a:pt x="1086" y="157"/>
                    </a:lnTo>
                    <a:lnTo>
                      <a:pt x="1111" y="147"/>
                    </a:lnTo>
                    <a:lnTo>
                      <a:pt x="1140" y="138"/>
                    </a:lnTo>
                    <a:lnTo>
                      <a:pt x="1175" y="128"/>
                    </a:lnTo>
                    <a:lnTo>
                      <a:pt x="1215" y="118"/>
                    </a:lnTo>
                    <a:lnTo>
                      <a:pt x="1260" y="109"/>
                    </a:lnTo>
                    <a:lnTo>
                      <a:pt x="1308" y="99"/>
                    </a:lnTo>
                    <a:lnTo>
                      <a:pt x="1359" y="93"/>
                    </a:lnTo>
                    <a:lnTo>
                      <a:pt x="1414" y="90"/>
                    </a:lnTo>
                    <a:lnTo>
                      <a:pt x="1470" y="88"/>
                    </a:lnTo>
                    <a:lnTo>
                      <a:pt x="1528" y="91"/>
                    </a:lnTo>
                    <a:lnTo>
                      <a:pt x="1587" y="98"/>
                    </a:lnTo>
                    <a:lnTo>
                      <a:pt x="1646" y="110"/>
                    </a:lnTo>
                    <a:lnTo>
                      <a:pt x="1705" y="126"/>
                    </a:lnTo>
                    <a:lnTo>
                      <a:pt x="1765" y="150"/>
                    </a:lnTo>
                    <a:lnTo>
                      <a:pt x="1822" y="181"/>
                    </a:lnTo>
                    <a:lnTo>
                      <a:pt x="1878" y="218"/>
                    </a:lnTo>
                    <a:lnTo>
                      <a:pt x="1933" y="263"/>
                    </a:lnTo>
                    <a:lnTo>
                      <a:pt x="1986" y="315"/>
                    </a:lnTo>
                    <a:lnTo>
                      <a:pt x="1981" y="314"/>
                    </a:lnTo>
                    <a:lnTo>
                      <a:pt x="1971" y="307"/>
                    </a:lnTo>
                    <a:lnTo>
                      <a:pt x="1955" y="301"/>
                    </a:lnTo>
                    <a:lnTo>
                      <a:pt x="1934" y="291"/>
                    </a:lnTo>
                    <a:lnTo>
                      <a:pt x="1910" y="282"/>
                    </a:lnTo>
                    <a:lnTo>
                      <a:pt x="1885" y="271"/>
                    </a:lnTo>
                    <a:lnTo>
                      <a:pt x="1857" y="263"/>
                    </a:lnTo>
                    <a:lnTo>
                      <a:pt x="1829" y="256"/>
                    </a:lnTo>
                    <a:lnTo>
                      <a:pt x="1801" y="253"/>
                    </a:lnTo>
                    <a:lnTo>
                      <a:pt x="1777" y="253"/>
                    </a:lnTo>
                    <a:lnTo>
                      <a:pt x="1781" y="255"/>
                    </a:lnTo>
                    <a:lnTo>
                      <a:pt x="1790" y="258"/>
                    </a:lnTo>
                    <a:lnTo>
                      <a:pt x="1806" y="266"/>
                    </a:lnTo>
                    <a:lnTo>
                      <a:pt x="1829" y="275"/>
                    </a:lnTo>
                    <a:lnTo>
                      <a:pt x="1854" y="288"/>
                    </a:lnTo>
                    <a:lnTo>
                      <a:pt x="1885" y="304"/>
                    </a:lnTo>
                    <a:lnTo>
                      <a:pt x="1918" y="325"/>
                    </a:lnTo>
                    <a:lnTo>
                      <a:pt x="1955" y="347"/>
                    </a:lnTo>
                    <a:lnTo>
                      <a:pt x="1994" y="373"/>
                    </a:lnTo>
                    <a:lnTo>
                      <a:pt x="2035" y="402"/>
                    </a:lnTo>
                    <a:lnTo>
                      <a:pt x="2077" y="434"/>
                    </a:lnTo>
                    <a:lnTo>
                      <a:pt x="2118" y="471"/>
                    </a:lnTo>
                    <a:lnTo>
                      <a:pt x="2160" y="511"/>
                    </a:lnTo>
                    <a:lnTo>
                      <a:pt x="2202" y="554"/>
                    </a:lnTo>
                    <a:lnTo>
                      <a:pt x="2240" y="601"/>
                    </a:lnTo>
                    <a:lnTo>
                      <a:pt x="2279" y="652"/>
                    </a:lnTo>
                    <a:lnTo>
                      <a:pt x="2312" y="706"/>
                    </a:lnTo>
                    <a:lnTo>
                      <a:pt x="2344" y="766"/>
                    </a:lnTo>
                    <a:lnTo>
                      <a:pt x="2372" y="828"/>
                    </a:lnTo>
                    <a:lnTo>
                      <a:pt x="2394" y="894"/>
                    </a:lnTo>
                    <a:lnTo>
                      <a:pt x="2412" y="964"/>
                    </a:lnTo>
                    <a:lnTo>
                      <a:pt x="2424" y="1039"/>
                    </a:lnTo>
                    <a:lnTo>
                      <a:pt x="2429" y="1118"/>
                    </a:lnTo>
                    <a:lnTo>
                      <a:pt x="2428" y="1201"/>
                    </a:lnTo>
                    <a:lnTo>
                      <a:pt x="2418" y="1289"/>
                    </a:lnTo>
                    <a:lnTo>
                      <a:pt x="2376" y="1123"/>
                    </a:lnTo>
                    <a:lnTo>
                      <a:pt x="2376" y="1127"/>
                    </a:lnTo>
                    <a:lnTo>
                      <a:pt x="2378" y="1144"/>
                    </a:lnTo>
                    <a:lnTo>
                      <a:pt x="2380" y="1169"/>
                    </a:lnTo>
                    <a:lnTo>
                      <a:pt x="2380" y="1203"/>
                    </a:lnTo>
                    <a:lnTo>
                      <a:pt x="2378" y="1244"/>
                    </a:lnTo>
                    <a:lnTo>
                      <a:pt x="2375" y="1292"/>
                    </a:lnTo>
                    <a:lnTo>
                      <a:pt x="2368" y="1349"/>
                    </a:lnTo>
                    <a:lnTo>
                      <a:pt x="2359" y="1409"/>
                    </a:lnTo>
                    <a:lnTo>
                      <a:pt x="2346" y="1477"/>
                    </a:lnTo>
                    <a:lnTo>
                      <a:pt x="2327" y="1549"/>
                    </a:lnTo>
                    <a:lnTo>
                      <a:pt x="2303" y="1624"/>
                    </a:lnTo>
                    <a:lnTo>
                      <a:pt x="2272" y="1702"/>
                    </a:lnTo>
                    <a:lnTo>
                      <a:pt x="2235" y="1783"/>
                    </a:lnTo>
                    <a:lnTo>
                      <a:pt x="2191" y="1866"/>
                    </a:lnTo>
                    <a:lnTo>
                      <a:pt x="2138" y="1949"/>
                    </a:lnTo>
                    <a:lnTo>
                      <a:pt x="2077" y="2034"/>
                    </a:lnTo>
                    <a:lnTo>
                      <a:pt x="2077" y="2031"/>
                    </a:lnTo>
                    <a:lnTo>
                      <a:pt x="2080" y="2024"/>
                    </a:lnTo>
                    <a:lnTo>
                      <a:pt x="2083" y="2012"/>
                    </a:lnTo>
                    <a:lnTo>
                      <a:pt x="2088" y="1994"/>
                    </a:lnTo>
                    <a:lnTo>
                      <a:pt x="2093" y="1972"/>
                    </a:lnTo>
                    <a:lnTo>
                      <a:pt x="2098" y="1948"/>
                    </a:lnTo>
                    <a:lnTo>
                      <a:pt x="2104" y="1919"/>
                    </a:lnTo>
                    <a:lnTo>
                      <a:pt x="2110" y="1887"/>
                    </a:lnTo>
                    <a:lnTo>
                      <a:pt x="2115" y="1851"/>
                    </a:lnTo>
                    <a:lnTo>
                      <a:pt x="2122" y="1813"/>
                    </a:lnTo>
                    <a:lnTo>
                      <a:pt x="2126" y="1775"/>
                    </a:lnTo>
                    <a:lnTo>
                      <a:pt x="2130" y="1733"/>
                    </a:lnTo>
                    <a:lnTo>
                      <a:pt x="2133" y="1690"/>
                    </a:lnTo>
                    <a:lnTo>
                      <a:pt x="2136" y="1646"/>
                    </a:lnTo>
                    <a:lnTo>
                      <a:pt x="2136" y="1602"/>
                    </a:lnTo>
                    <a:lnTo>
                      <a:pt x="2135" y="1555"/>
                    </a:lnTo>
                    <a:lnTo>
                      <a:pt x="2133" y="1510"/>
                    </a:lnTo>
                    <a:lnTo>
                      <a:pt x="2126" y="1465"/>
                    </a:lnTo>
                    <a:lnTo>
                      <a:pt x="2120" y="1421"/>
                    </a:lnTo>
                    <a:lnTo>
                      <a:pt x="2110" y="1376"/>
                    </a:lnTo>
                    <a:lnTo>
                      <a:pt x="2098" y="1334"/>
                    </a:lnTo>
                    <a:lnTo>
                      <a:pt x="2082" y="1292"/>
                    </a:lnTo>
                    <a:lnTo>
                      <a:pt x="2062" y="1252"/>
                    </a:lnTo>
                    <a:lnTo>
                      <a:pt x="2042" y="1216"/>
                    </a:lnTo>
                    <a:lnTo>
                      <a:pt x="2014" y="1182"/>
                    </a:lnTo>
                    <a:lnTo>
                      <a:pt x="1986" y="1150"/>
                    </a:lnTo>
                    <a:lnTo>
                      <a:pt x="1952" y="1121"/>
                    </a:lnTo>
                    <a:lnTo>
                      <a:pt x="1914" y="1097"/>
                    </a:lnTo>
                    <a:lnTo>
                      <a:pt x="1872" y="1075"/>
                    </a:lnTo>
                    <a:lnTo>
                      <a:pt x="1825" y="1059"/>
                    </a:lnTo>
                    <a:lnTo>
                      <a:pt x="1773" y="1046"/>
                    </a:lnTo>
                    <a:lnTo>
                      <a:pt x="1715" y="1039"/>
                    </a:lnTo>
                    <a:lnTo>
                      <a:pt x="1654" y="1036"/>
                    </a:lnTo>
                    <a:lnTo>
                      <a:pt x="1585" y="1039"/>
                    </a:lnTo>
                    <a:lnTo>
                      <a:pt x="1512" y="1049"/>
                    </a:lnTo>
                    <a:lnTo>
                      <a:pt x="1431" y="1065"/>
                    </a:lnTo>
                    <a:lnTo>
                      <a:pt x="1486" y="961"/>
                    </a:lnTo>
                    <a:lnTo>
                      <a:pt x="1406" y="1001"/>
                    </a:lnTo>
                    <a:lnTo>
                      <a:pt x="1332" y="1033"/>
                    </a:lnTo>
                    <a:lnTo>
                      <a:pt x="1260" y="1059"/>
                    </a:lnTo>
                    <a:lnTo>
                      <a:pt x="1193" y="1076"/>
                    </a:lnTo>
                    <a:lnTo>
                      <a:pt x="1129" y="1089"/>
                    </a:lnTo>
                    <a:lnTo>
                      <a:pt x="1070" y="1095"/>
                    </a:lnTo>
                    <a:lnTo>
                      <a:pt x="1014" y="1097"/>
                    </a:lnTo>
                    <a:lnTo>
                      <a:pt x="961" y="1094"/>
                    </a:lnTo>
                    <a:lnTo>
                      <a:pt x="911" y="1086"/>
                    </a:lnTo>
                    <a:lnTo>
                      <a:pt x="866" y="1075"/>
                    </a:lnTo>
                    <a:lnTo>
                      <a:pt x="823" y="1060"/>
                    </a:lnTo>
                    <a:lnTo>
                      <a:pt x="783" y="1043"/>
                    </a:lnTo>
                    <a:lnTo>
                      <a:pt x="748" y="1023"/>
                    </a:lnTo>
                    <a:lnTo>
                      <a:pt x="714" y="1001"/>
                    </a:lnTo>
                    <a:lnTo>
                      <a:pt x="685" y="980"/>
                    </a:lnTo>
                    <a:lnTo>
                      <a:pt x="658" y="956"/>
                    </a:lnTo>
                    <a:lnTo>
                      <a:pt x="634" y="934"/>
                    </a:lnTo>
                    <a:lnTo>
                      <a:pt x="613" y="910"/>
                    </a:lnTo>
                    <a:lnTo>
                      <a:pt x="594" y="887"/>
                    </a:lnTo>
                    <a:lnTo>
                      <a:pt x="580" y="866"/>
                    </a:lnTo>
                    <a:lnTo>
                      <a:pt x="565" y="849"/>
                    </a:lnTo>
                    <a:lnTo>
                      <a:pt x="556" y="831"/>
                    </a:lnTo>
                    <a:lnTo>
                      <a:pt x="548" y="818"/>
                    </a:lnTo>
                    <a:lnTo>
                      <a:pt x="541" y="807"/>
                    </a:lnTo>
                    <a:lnTo>
                      <a:pt x="538" y="801"/>
                    </a:lnTo>
                    <a:lnTo>
                      <a:pt x="536" y="798"/>
                    </a:lnTo>
                    <a:lnTo>
                      <a:pt x="543" y="865"/>
                    </a:lnTo>
                    <a:lnTo>
                      <a:pt x="544" y="926"/>
                    </a:lnTo>
                    <a:lnTo>
                      <a:pt x="541" y="983"/>
                    </a:lnTo>
                    <a:lnTo>
                      <a:pt x="533" y="1036"/>
                    </a:lnTo>
                    <a:lnTo>
                      <a:pt x="522" y="1086"/>
                    </a:lnTo>
                    <a:lnTo>
                      <a:pt x="509" y="1132"/>
                    </a:lnTo>
                    <a:lnTo>
                      <a:pt x="491" y="1176"/>
                    </a:lnTo>
                    <a:lnTo>
                      <a:pt x="474" y="1219"/>
                    </a:lnTo>
                    <a:lnTo>
                      <a:pt x="453" y="1259"/>
                    </a:lnTo>
                    <a:lnTo>
                      <a:pt x="432" y="1299"/>
                    </a:lnTo>
                    <a:lnTo>
                      <a:pt x="411" y="1337"/>
                    </a:lnTo>
                    <a:lnTo>
                      <a:pt x="391" y="1377"/>
                    </a:lnTo>
                    <a:lnTo>
                      <a:pt x="370" y="1417"/>
                    </a:lnTo>
                    <a:lnTo>
                      <a:pt x="352" y="1459"/>
                    </a:lnTo>
                    <a:lnTo>
                      <a:pt x="335" y="1501"/>
                    </a:lnTo>
                    <a:lnTo>
                      <a:pt x="320" y="1547"/>
                    </a:lnTo>
                    <a:lnTo>
                      <a:pt x="307" y="1595"/>
                    </a:lnTo>
                    <a:lnTo>
                      <a:pt x="299" y="1645"/>
                    </a:lnTo>
                    <a:lnTo>
                      <a:pt x="294" y="1701"/>
                    </a:lnTo>
                    <a:lnTo>
                      <a:pt x="293" y="1760"/>
                    </a:lnTo>
                    <a:lnTo>
                      <a:pt x="298" y="1824"/>
                    </a:lnTo>
                    <a:lnTo>
                      <a:pt x="309" y="1893"/>
                    </a:lnTo>
                    <a:lnTo>
                      <a:pt x="306" y="1890"/>
                    </a:lnTo>
                    <a:lnTo>
                      <a:pt x="298" y="1880"/>
                    </a:lnTo>
                    <a:lnTo>
                      <a:pt x="286" y="1866"/>
                    </a:lnTo>
                    <a:lnTo>
                      <a:pt x="272" y="1845"/>
                    </a:lnTo>
                    <a:lnTo>
                      <a:pt x="254" y="1818"/>
                    </a:lnTo>
                    <a:lnTo>
                      <a:pt x="235" y="1787"/>
                    </a:lnTo>
                    <a:lnTo>
                      <a:pt x="214" y="1751"/>
                    </a:lnTo>
                    <a:lnTo>
                      <a:pt x="192" y="1709"/>
                    </a:lnTo>
                    <a:lnTo>
                      <a:pt x="171" y="1664"/>
                    </a:lnTo>
                    <a:lnTo>
                      <a:pt x="150" y="1614"/>
                    </a:lnTo>
                    <a:lnTo>
                      <a:pt x="130" y="1560"/>
                    </a:lnTo>
                    <a:lnTo>
                      <a:pt x="114" y="1502"/>
                    </a:lnTo>
                    <a:lnTo>
                      <a:pt x="99" y="1441"/>
                    </a:lnTo>
                    <a:lnTo>
                      <a:pt x="88" y="1377"/>
                    </a:lnTo>
                    <a:lnTo>
                      <a:pt x="80" y="1310"/>
                    </a:lnTo>
                    <a:lnTo>
                      <a:pt x="78" y="1240"/>
                    </a:lnTo>
                    <a:lnTo>
                      <a:pt x="82" y="1168"/>
                    </a:lnTo>
                    <a:lnTo>
                      <a:pt x="91" y="1092"/>
                    </a:lnTo>
                    <a:lnTo>
                      <a:pt x="109" y="1015"/>
                    </a:lnTo>
                    <a:lnTo>
                      <a:pt x="5" y="1139"/>
                    </a:lnTo>
                    <a:lnTo>
                      <a:pt x="5" y="1135"/>
                    </a:lnTo>
                    <a:lnTo>
                      <a:pt x="3" y="1126"/>
                    </a:lnTo>
                    <a:lnTo>
                      <a:pt x="1" y="1111"/>
                    </a:lnTo>
                    <a:lnTo>
                      <a:pt x="0" y="1091"/>
                    </a:lnTo>
                    <a:lnTo>
                      <a:pt x="0" y="1067"/>
                    </a:lnTo>
                    <a:lnTo>
                      <a:pt x="0" y="1038"/>
                    </a:lnTo>
                    <a:lnTo>
                      <a:pt x="1" y="1004"/>
                    </a:lnTo>
                    <a:lnTo>
                      <a:pt x="6" y="969"/>
                    </a:lnTo>
                    <a:lnTo>
                      <a:pt x="13" y="932"/>
                    </a:lnTo>
                    <a:lnTo>
                      <a:pt x="22" y="892"/>
                    </a:lnTo>
                    <a:lnTo>
                      <a:pt x="33" y="852"/>
                    </a:lnTo>
                    <a:lnTo>
                      <a:pt x="49" y="810"/>
                    </a:lnTo>
                    <a:lnTo>
                      <a:pt x="70" y="769"/>
                    </a:lnTo>
                    <a:lnTo>
                      <a:pt x="96" y="729"/>
                    </a:lnTo>
                    <a:lnTo>
                      <a:pt x="125" y="689"/>
                    </a:lnTo>
                    <a:lnTo>
                      <a:pt x="162" y="650"/>
                    </a:lnTo>
                    <a:lnTo>
                      <a:pt x="202" y="613"/>
                    </a:lnTo>
                    <a:lnTo>
                      <a:pt x="250" y="580"/>
                    </a:lnTo>
                    <a:lnTo>
                      <a:pt x="304" y="549"/>
                    </a:lnTo>
                    <a:lnTo>
                      <a:pt x="367" y="524"/>
                    </a:lnTo>
                    <a:lnTo>
                      <a:pt x="365" y="520"/>
                    </a:lnTo>
                    <a:lnTo>
                      <a:pt x="363" y="514"/>
                    </a:lnTo>
                    <a:lnTo>
                      <a:pt x="357" y="503"/>
                    </a:lnTo>
                    <a:lnTo>
                      <a:pt x="349" y="490"/>
                    </a:lnTo>
                    <a:lnTo>
                      <a:pt x="338" y="474"/>
                    </a:lnTo>
                    <a:lnTo>
                      <a:pt x="322" y="458"/>
                    </a:lnTo>
                    <a:lnTo>
                      <a:pt x="301" y="440"/>
                    </a:lnTo>
                    <a:lnTo>
                      <a:pt x="275" y="424"/>
                    </a:lnTo>
                    <a:lnTo>
                      <a:pt x="245" y="408"/>
                    </a:lnTo>
                    <a:lnTo>
                      <a:pt x="206" y="396"/>
                    </a:lnTo>
                    <a:lnTo>
                      <a:pt x="163" y="386"/>
                    </a:lnTo>
                    <a:lnTo>
                      <a:pt x="166" y="386"/>
                    </a:lnTo>
                    <a:lnTo>
                      <a:pt x="176" y="384"/>
                    </a:lnTo>
                    <a:lnTo>
                      <a:pt x="190" y="384"/>
                    </a:lnTo>
                    <a:lnTo>
                      <a:pt x="210" y="384"/>
                    </a:lnTo>
                    <a:lnTo>
                      <a:pt x="234" y="386"/>
                    </a:lnTo>
                    <a:lnTo>
                      <a:pt x="259" y="389"/>
                    </a:lnTo>
                    <a:lnTo>
                      <a:pt x="285" y="396"/>
                    </a:lnTo>
                    <a:lnTo>
                      <a:pt x="312" y="404"/>
                    </a:lnTo>
                    <a:lnTo>
                      <a:pt x="339" y="415"/>
                    </a:lnTo>
                    <a:lnTo>
                      <a:pt x="365" y="431"/>
                    </a:lnTo>
                    <a:lnTo>
                      <a:pt x="389" y="452"/>
                    </a:lnTo>
                    <a:lnTo>
                      <a:pt x="408" y="476"/>
                    </a:lnTo>
                    <a:lnTo>
                      <a:pt x="424" y="508"/>
                    </a:lnTo>
                    <a:lnTo>
                      <a:pt x="424" y="503"/>
                    </a:lnTo>
                    <a:lnTo>
                      <a:pt x="421" y="492"/>
                    </a:lnTo>
                    <a:lnTo>
                      <a:pt x="416" y="474"/>
                    </a:lnTo>
                    <a:lnTo>
                      <a:pt x="411" y="452"/>
                    </a:lnTo>
                    <a:lnTo>
                      <a:pt x="405" y="424"/>
                    </a:lnTo>
                    <a:lnTo>
                      <a:pt x="400" y="394"/>
                    </a:lnTo>
                    <a:lnTo>
                      <a:pt x="397" y="362"/>
                    </a:lnTo>
                    <a:lnTo>
                      <a:pt x="395" y="330"/>
                    </a:lnTo>
                    <a:lnTo>
                      <a:pt x="397" y="296"/>
                    </a:lnTo>
                    <a:lnTo>
                      <a:pt x="400" y="264"/>
                    </a:lnTo>
                    <a:lnTo>
                      <a:pt x="408" y="234"/>
                    </a:lnTo>
                    <a:lnTo>
                      <a:pt x="421" y="207"/>
                    </a:lnTo>
                    <a:lnTo>
                      <a:pt x="419" y="231"/>
                    </a:lnTo>
                    <a:lnTo>
                      <a:pt x="419" y="261"/>
                    </a:lnTo>
                    <a:lnTo>
                      <a:pt x="421" y="293"/>
                    </a:lnTo>
                    <a:lnTo>
                      <a:pt x="427" y="327"/>
                    </a:lnTo>
                    <a:lnTo>
                      <a:pt x="439" y="359"/>
                    </a:lnTo>
                    <a:lnTo>
                      <a:pt x="453" y="391"/>
                    </a:lnTo>
                    <a:lnTo>
                      <a:pt x="455" y="388"/>
                    </a:lnTo>
                    <a:lnTo>
                      <a:pt x="456" y="381"/>
                    </a:lnTo>
                    <a:lnTo>
                      <a:pt x="461" y="371"/>
                    </a:lnTo>
                    <a:lnTo>
                      <a:pt x="467" y="357"/>
                    </a:lnTo>
                    <a:lnTo>
                      <a:pt x="475" y="339"/>
                    </a:lnTo>
                    <a:lnTo>
                      <a:pt x="485" y="320"/>
                    </a:lnTo>
                    <a:lnTo>
                      <a:pt x="499" y="298"/>
                    </a:lnTo>
                    <a:lnTo>
                      <a:pt x="515" y="275"/>
                    </a:lnTo>
                    <a:lnTo>
                      <a:pt x="535" y="250"/>
                    </a:lnTo>
                    <a:lnTo>
                      <a:pt x="557" y="224"/>
                    </a:lnTo>
                    <a:lnTo>
                      <a:pt x="583" y="197"/>
                    </a:lnTo>
                    <a:lnTo>
                      <a:pt x="612" y="171"/>
                    </a:lnTo>
                    <a:lnTo>
                      <a:pt x="645" y="146"/>
                    </a:lnTo>
                    <a:lnTo>
                      <a:pt x="682" y="120"/>
                    </a:lnTo>
                    <a:lnTo>
                      <a:pt x="724" y="96"/>
                    </a:lnTo>
                    <a:lnTo>
                      <a:pt x="770" y="74"/>
                    </a:lnTo>
                    <a:lnTo>
                      <a:pt x="821" y="54"/>
                    </a:lnTo>
                    <a:lnTo>
                      <a:pt x="877" y="37"/>
                    </a:lnTo>
                    <a:lnTo>
                      <a:pt x="938" y="22"/>
                    </a:lnTo>
                    <a:lnTo>
                      <a:pt x="1004" y="11"/>
                    </a:lnTo>
                    <a:lnTo>
                      <a:pt x="1076" y="3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64" name="Group 263"/>
          <p:cNvGrpSpPr/>
          <p:nvPr/>
        </p:nvGrpSpPr>
        <p:grpSpPr>
          <a:xfrm>
            <a:off x="1374616" y="3769489"/>
            <a:ext cx="1500396" cy="1500396"/>
            <a:chOff x="1374616" y="3800812"/>
            <a:chExt cx="1500396" cy="1500396"/>
          </a:xfrm>
        </p:grpSpPr>
        <p:sp>
          <p:nvSpPr>
            <p:cNvPr id="163" name="Oval 162"/>
            <p:cNvSpPr/>
            <p:nvPr/>
          </p:nvSpPr>
          <p:spPr>
            <a:xfrm>
              <a:off x="1374616" y="3800812"/>
              <a:ext cx="1500396" cy="15003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33" name="Group 232"/>
            <p:cNvGrpSpPr/>
            <p:nvPr/>
          </p:nvGrpSpPr>
          <p:grpSpPr>
            <a:xfrm>
              <a:off x="1486659" y="3912855"/>
              <a:ext cx="1276311" cy="1276311"/>
              <a:chOff x="-10239375" y="-4894263"/>
              <a:chExt cx="6402388" cy="6402388"/>
            </a:xfrm>
          </p:grpSpPr>
          <p:sp>
            <p:nvSpPr>
              <p:cNvPr id="234" name="Freeform 21"/>
              <p:cNvSpPr>
                <a:spLocks/>
              </p:cNvSpPr>
              <p:nvPr/>
            </p:nvSpPr>
            <p:spPr bwMode="auto">
              <a:xfrm>
                <a:off x="-10239375" y="-4894263"/>
                <a:ext cx="6402388" cy="6402388"/>
              </a:xfrm>
              <a:custGeom>
                <a:avLst/>
                <a:gdLst>
                  <a:gd name="T0" fmla="*/ 2140 w 4033"/>
                  <a:gd name="T1" fmla="*/ 3 h 4033"/>
                  <a:gd name="T2" fmla="*/ 2380 w 4033"/>
                  <a:gd name="T3" fmla="*/ 33 h 4033"/>
                  <a:gd name="T4" fmla="*/ 2609 w 4033"/>
                  <a:gd name="T5" fmla="*/ 88 h 4033"/>
                  <a:gd name="T6" fmla="*/ 2828 w 4033"/>
                  <a:gd name="T7" fmla="*/ 170 h 4033"/>
                  <a:gd name="T8" fmla="*/ 3035 w 4033"/>
                  <a:gd name="T9" fmla="*/ 275 h 4033"/>
                  <a:gd name="T10" fmla="*/ 3227 w 4033"/>
                  <a:gd name="T11" fmla="*/ 403 h 4033"/>
                  <a:gd name="T12" fmla="*/ 3401 w 4033"/>
                  <a:gd name="T13" fmla="*/ 551 h 4033"/>
                  <a:gd name="T14" fmla="*/ 3559 w 4033"/>
                  <a:gd name="T15" fmla="*/ 717 h 4033"/>
                  <a:gd name="T16" fmla="*/ 3697 w 4033"/>
                  <a:gd name="T17" fmla="*/ 901 h 4033"/>
                  <a:gd name="T18" fmla="*/ 3813 w 4033"/>
                  <a:gd name="T19" fmla="*/ 1100 h 4033"/>
                  <a:gd name="T20" fmla="*/ 3907 w 4033"/>
                  <a:gd name="T21" fmla="*/ 1312 h 4033"/>
                  <a:gd name="T22" fmla="*/ 3976 w 4033"/>
                  <a:gd name="T23" fmla="*/ 1537 h 4033"/>
                  <a:gd name="T24" fmla="*/ 4019 w 4033"/>
                  <a:gd name="T25" fmla="*/ 1773 h 4033"/>
                  <a:gd name="T26" fmla="*/ 4033 w 4033"/>
                  <a:gd name="T27" fmla="*/ 2016 h 4033"/>
                  <a:gd name="T28" fmla="*/ 4019 w 4033"/>
                  <a:gd name="T29" fmla="*/ 2260 h 4033"/>
                  <a:gd name="T30" fmla="*/ 3976 w 4033"/>
                  <a:gd name="T31" fmla="*/ 2495 h 4033"/>
                  <a:gd name="T32" fmla="*/ 3907 w 4033"/>
                  <a:gd name="T33" fmla="*/ 2720 h 4033"/>
                  <a:gd name="T34" fmla="*/ 3813 w 4033"/>
                  <a:gd name="T35" fmla="*/ 2933 h 4033"/>
                  <a:gd name="T36" fmla="*/ 3697 w 4033"/>
                  <a:gd name="T37" fmla="*/ 3132 h 4033"/>
                  <a:gd name="T38" fmla="*/ 3559 w 4033"/>
                  <a:gd name="T39" fmla="*/ 3316 h 4033"/>
                  <a:gd name="T40" fmla="*/ 3401 w 4033"/>
                  <a:gd name="T41" fmla="*/ 3482 h 4033"/>
                  <a:gd name="T42" fmla="*/ 3227 w 4033"/>
                  <a:gd name="T43" fmla="*/ 3630 h 4033"/>
                  <a:gd name="T44" fmla="*/ 3035 w 4033"/>
                  <a:gd name="T45" fmla="*/ 3758 h 4033"/>
                  <a:gd name="T46" fmla="*/ 2828 w 4033"/>
                  <a:gd name="T47" fmla="*/ 3863 h 4033"/>
                  <a:gd name="T48" fmla="*/ 2609 w 4033"/>
                  <a:gd name="T49" fmla="*/ 3945 h 4033"/>
                  <a:gd name="T50" fmla="*/ 2380 w 4033"/>
                  <a:gd name="T51" fmla="*/ 4000 h 4033"/>
                  <a:gd name="T52" fmla="*/ 2140 w 4033"/>
                  <a:gd name="T53" fmla="*/ 4029 h 4033"/>
                  <a:gd name="T54" fmla="*/ 1893 w 4033"/>
                  <a:gd name="T55" fmla="*/ 4029 h 4033"/>
                  <a:gd name="T56" fmla="*/ 1654 w 4033"/>
                  <a:gd name="T57" fmla="*/ 4000 h 4033"/>
                  <a:gd name="T58" fmla="*/ 1424 w 4033"/>
                  <a:gd name="T59" fmla="*/ 3945 h 4033"/>
                  <a:gd name="T60" fmla="*/ 1205 w 4033"/>
                  <a:gd name="T61" fmla="*/ 3863 h 4033"/>
                  <a:gd name="T62" fmla="*/ 999 w 4033"/>
                  <a:gd name="T63" fmla="*/ 3758 h 4033"/>
                  <a:gd name="T64" fmla="*/ 807 w 4033"/>
                  <a:gd name="T65" fmla="*/ 3630 h 4033"/>
                  <a:gd name="T66" fmla="*/ 632 w 4033"/>
                  <a:gd name="T67" fmla="*/ 3482 h 4033"/>
                  <a:gd name="T68" fmla="*/ 474 w 4033"/>
                  <a:gd name="T69" fmla="*/ 3316 h 4033"/>
                  <a:gd name="T70" fmla="*/ 336 w 4033"/>
                  <a:gd name="T71" fmla="*/ 3132 h 4033"/>
                  <a:gd name="T72" fmla="*/ 220 w 4033"/>
                  <a:gd name="T73" fmla="*/ 2933 h 4033"/>
                  <a:gd name="T74" fmla="*/ 126 w 4033"/>
                  <a:gd name="T75" fmla="*/ 2720 h 4033"/>
                  <a:gd name="T76" fmla="*/ 57 w 4033"/>
                  <a:gd name="T77" fmla="*/ 2495 h 4033"/>
                  <a:gd name="T78" fmla="*/ 15 w 4033"/>
                  <a:gd name="T79" fmla="*/ 2260 h 4033"/>
                  <a:gd name="T80" fmla="*/ 0 w 4033"/>
                  <a:gd name="T81" fmla="*/ 2016 h 4033"/>
                  <a:gd name="T82" fmla="*/ 15 w 4033"/>
                  <a:gd name="T83" fmla="*/ 1773 h 4033"/>
                  <a:gd name="T84" fmla="*/ 57 w 4033"/>
                  <a:gd name="T85" fmla="*/ 1537 h 4033"/>
                  <a:gd name="T86" fmla="*/ 126 w 4033"/>
                  <a:gd name="T87" fmla="*/ 1312 h 4033"/>
                  <a:gd name="T88" fmla="*/ 220 w 4033"/>
                  <a:gd name="T89" fmla="*/ 1100 h 4033"/>
                  <a:gd name="T90" fmla="*/ 336 w 4033"/>
                  <a:gd name="T91" fmla="*/ 901 h 4033"/>
                  <a:gd name="T92" fmla="*/ 474 w 4033"/>
                  <a:gd name="T93" fmla="*/ 717 h 4033"/>
                  <a:gd name="T94" fmla="*/ 632 w 4033"/>
                  <a:gd name="T95" fmla="*/ 551 h 4033"/>
                  <a:gd name="T96" fmla="*/ 807 w 4033"/>
                  <a:gd name="T97" fmla="*/ 403 h 4033"/>
                  <a:gd name="T98" fmla="*/ 999 w 4033"/>
                  <a:gd name="T99" fmla="*/ 275 h 4033"/>
                  <a:gd name="T100" fmla="*/ 1205 w 4033"/>
                  <a:gd name="T101" fmla="*/ 170 h 4033"/>
                  <a:gd name="T102" fmla="*/ 1424 w 4033"/>
                  <a:gd name="T103" fmla="*/ 88 h 4033"/>
                  <a:gd name="T104" fmla="*/ 1654 w 4033"/>
                  <a:gd name="T105" fmla="*/ 33 h 4033"/>
                  <a:gd name="T106" fmla="*/ 1893 w 4033"/>
                  <a:gd name="T107" fmla="*/ 3 h 4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33" h="4033">
                    <a:moveTo>
                      <a:pt x="2015" y="0"/>
                    </a:moveTo>
                    <a:lnTo>
                      <a:pt x="2140" y="3"/>
                    </a:lnTo>
                    <a:lnTo>
                      <a:pt x="2260" y="14"/>
                    </a:lnTo>
                    <a:lnTo>
                      <a:pt x="2380" y="33"/>
                    </a:lnTo>
                    <a:lnTo>
                      <a:pt x="2496" y="57"/>
                    </a:lnTo>
                    <a:lnTo>
                      <a:pt x="2609" y="88"/>
                    </a:lnTo>
                    <a:lnTo>
                      <a:pt x="2721" y="126"/>
                    </a:lnTo>
                    <a:lnTo>
                      <a:pt x="2828" y="170"/>
                    </a:lnTo>
                    <a:lnTo>
                      <a:pt x="2933" y="220"/>
                    </a:lnTo>
                    <a:lnTo>
                      <a:pt x="3035" y="275"/>
                    </a:lnTo>
                    <a:lnTo>
                      <a:pt x="3132" y="336"/>
                    </a:lnTo>
                    <a:lnTo>
                      <a:pt x="3227" y="403"/>
                    </a:lnTo>
                    <a:lnTo>
                      <a:pt x="3316" y="474"/>
                    </a:lnTo>
                    <a:lnTo>
                      <a:pt x="3401" y="551"/>
                    </a:lnTo>
                    <a:lnTo>
                      <a:pt x="3482" y="632"/>
                    </a:lnTo>
                    <a:lnTo>
                      <a:pt x="3559" y="717"/>
                    </a:lnTo>
                    <a:lnTo>
                      <a:pt x="3630" y="806"/>
                    </a:lnTo>
                    <a:lnTo>
                      <a:pt x="3697" y="901"/>
                    </a:lnTo>
                    <a:lnTo>
                      <a:pt x="3758" y="998"/>
                    </a:lnTo>
                    <a:lnTo>
                      <a:pt x="3813" y="1100"/>
                    </a:lnTo>
                    <a:lnTo>
                      <a:pt x="3863" y="1205"/>
                    </a:lnTo>
                    <a:lnTo>
                      <a:pt x="3907" y="1312"/>
                    </a:lnTo>
                    <a:lnTo>
                      <a:pt x="3945" y="1424"/>
                    </a:lnTo>
                    <a:lnTo>
                      <a:pt x="3976" y="1537"/>
                    </a:lnTo>
                    <a:lnTo>
                      <a:pt x="4000" y="1653"/>
                    </a:lnTo>
                    <a:lnTo>
                      <a:pt x="4019" y="1773"/>
                    </a:lnTo>
                    <a:lnTo>
                      <a:pt x="4030" y="1893"/>
                    </a:lnTo>
                    <a:lnTo>
                      <a:pt x="4033" y="2016"/>
                    </a:lnTo>
                    <a:lnTo>
                      <a:pt x="4030" y="2140"/>
                    </a:lnTo>
                    <a:lnTo>
                      <a:pt x="4019" y="2260"/>
                    </a:lnTo>
                    <a:lnTo>
                      <a:pt x="4000" y="2379"/>
                    </a:lnTo>
                    <a:lnTo>
                      <a:pt x="3976" y="2495"/>
                    </a:lnTo>
                    <a:lnTo>
                      <a:pt x="3945" y="2609"/>
                    </a:lnTo>
                    <a:lnTo>
                      <a:pt x="3907" y="2720"/>
                    </a:lnTo>
                    <a:lnTo>
                      <a:pt x="3863" y="2828"/>
                    </a:lnTo>
                    <a:lnTo>
                      <a:pt x="3813" y="2933"/>
                    </a:lnTo>
                    <a:lnTo>
                      <a:pt x="3758" y="3034"/>
                    </a:lnTo>
                    <a:lnTo>
                      <a:pt x="3697" y="3132"/>
                    </a:lnTo>
                    <a:lnTo>
                      <a:pt x="3630" y="3226"/>
                    </a:lnTo>
                    <a:lnTo>
                      <a:pt x="3559" y="3316"/>
                    </a:lnTo>
                    <a:lnTo>
                      <a:pt x="3482" y="3401"/>
                    </a:lnTo>
                    <a:lnTo>
                      <a:pt x="3401" y="3482"/>
                    </a:lnTo>
                    <a:lnTo>
                      <a:pt x="3316" y="3559"/>
                    </a:lnTo>
                    <a:lnTo>
                      <a:pt x="3227" y="3630"/>
                    </a:lnTo>
                    <a:lnTo>
                      <a:pt x="3132" y="3697"/>
                    </a:lnTo>
                    <a:lnTo>
                      <a:pt x="3035" y="3758"/>
                    </a:lnTo>
                    <a:lnTo>
                      <a:pt x="2933" y="3813"/>
                    </a:lnTo>
                    <a:lnTo>
                      <a:pt x="2828" y="3863"/>
                    </a:lnTo>
                    <a:lnTo>
                      <a:pt x="2721" y="3907"/>
                    </a:lnTo>
                    <a:lnTo>
                      <a:pt x="2609" y="3945"/>
                    </a:lnTo>
                    <a:lnTo>
                      <a:pt x="2496" y="3976"/>
                    </a:lnTo>
                    <a:lnTo>
                      <a:pt x="2380" y="4000"/>
                    </a:lnTo>
                    <a:lnTo>
                      <a:pt x="2260" y="4018"/>
                    </a:lnTo>
                    <a:lnTo>
                      <a:pt x="2140" y="4029"/>
                    </a:lnTo>
                    <a:lnTo>
                      <a:pt x="2015" y="4033"/>
                    </a:lnTo>
                    <a:lnTo>
                      <a:pt x="1893" y="4029"/>
                    </a:lnTo>
                    <a:lnTo>
                      <a:pt x="1773" y="4018"/>
                    </a:lnTo>
                    <a:lnTo>
                      <a:pt x="1654" y="4000"/>
                    </a:lnTo>
                    <a:lnTo>
                      <a:pt x="1538" y="3976"/>
                    </a:lnTo>
                    <a:lnTo>
                      <a:pt x="1424" y="3945"/>
                    </a:lnTo>
                    <a:lnTo>
                      <a:pt x="1313" y="3907"/>
                    </a:lnTo>
                    <a:lnTo>
                      <a:pt x="1205" y="3863"/>
                    </a:lnTo>
                    <a:lnTo>
                      <a:pt x="1100" y="3813"/>
                    </a:lnTo>
                    <a:lnTo>
                      <a:pt x="999" y="3758"/>
                    </a:lnTo>
                    <a:lnTo>
                      <a:pt x="901" y="3697"/>
                    </a:lnTo>
                    <a:lnTo>
                      <a:pt x="807" y="3630"/>
                    </a:lnTo>
                    <a:lnTo>
                      <a:pt x="717" y="3559"/>
                    </a:lnTo>
                    <a:lnTo>
                      <a:pt x="632" y="3482"/>
                    </a:lnTo>
                    <a:lnTo>
                      <a:pt x="551" y="3401"/>
                    </a:lnTo>
                    <a:lnTo>
                      <a:pt x="474" y="3316"/>
                    </a:lnTo>
                    <a:lnTo>
                      <a:pt x="403" y="3226"/>
                    </a:lnTo>
                    <a:lnTo>
                      <a:pt x="336" y="3132"/>
                    </a:lnTo>
                    <a:lnTo>
                      <a:pt x="275" y="3034"/>
                    </a:lnTo>
                    <a:lnTo>
                      <a:pt x="220" y="2933"/>
                    </a:lnTo>
                    <a:lnTo>
                      <a:pt x="170" y="2828"/>
                    </a:lnTo>
                    <a:lnTo>
                      <a:pt x="126" y="2720"/>
                    </a:lnTo>
                    <a:lnTo>
                      <a:pt x="88" y="2609"/>
                    </a:lnTo>
                    <a:lnTo>
                      <a:pt x="57" y="2495"/>
                    </a:lnTo>
                    <a:lnTo>
                      <a:pt x="33" y="2379"/>
                    </a:lnTo>
                    <a:lnTo>
                      <a:pt x="15" y="2260"/>
                    </a:lnTo>
                    <a:lnTo>
                      <a:pt x="4" y="2140"/>
                    </a:lnTo>
                    <a:lnTo>
                      <a:pt x="0" y="2016"/>
                    </a:lnTo>
                    <a:lnTo>
                      <a:pt x="4" y="1893"/>
                    </a:lnTo>
                    <a:lnTo>
                      <a:pt x="15" y="1773"/>
                    </a:lnTo>
                    <a:lnTo>
                      <a:pt x="33" y="1653"/>
                    </a:lnTo>
                    <a:lnTo>
                      <a:pt x="57" y="1537"/>
                    </a:lnTo>
                    <a:lnTo>
                      <a:pt x="88" y="1424"/>
                    </a:lnTo>
                    <a:lnTo>
                      <a:pt x="126" y="1312"/>
                    </a:lnTo>
                    <a:lnTo>
                      <a:pt x="170" y="1205"/>
                    </a:lnTo>
                    <a:lnTo>
                      <a:pt x="220" y="1100"/>
                    </a:lnTo>
                    <a:lnTo>
                      <a:pt x="275" y="998"/>
                    </a:lnTo>
                    <a:lnTo>
                      <a:pt x="336" y="901"/>
                    </a:lnTo>
                    <a:lnTo>
                      <a:pt x="403" y="806"/>
                    </a:lnTo>
                    <a:lnTo>
                      <a:pt x="474" y="717"/>
                    </a:lnTo>
                    <a:lnTo>
                      <a:pt x="551" y="632"/>
                    </a:lnTo>
                    <a:lnTo>
                      <a:pt x="632" y="551"/>
                    </a:lnTo>
                    <a:lnTo>
                      <a:pt x="717" y="474"/>
                    </a:lnTo>
                    <a:lnTo>
                      <a:pt x="807" y="403"/>
                    </a:lnTo>
                    <a:lnTo>
                      <a:pt x="901" y="336"/>
                    </a:lnTo>
                    <a:lnTo>
                      <a:pt x="999" y="275"/>
                    </a:lnTo>
                    <a:lnTo>
                      <a:pt x="1100" y="220"/>
                    </a:lnTo>
                    <a:lnTo>
                      <a:pt x="1205" y="170"/>
                    </a:lnTo>
                    <a:lnTo>
                      <a:pt x="1313" y="126"/>
                    </a:lnTo>
                    <a:lnTo>
                      <a:pt x="1424" y="88"/>
                    </a:lnTo>
                    <a:lnTo>
                      <a:pt x="1538" y="57"/>
                    </a:lnTo>
                    <a:lnTo>
                      <a:pt x="1654" y="33"/>
                    </a:lnTo>
                    <a:lnTo>
                      <a:pt x="1773" y="14"/>
                    </a:lnTo>
                    <a:lnTo>
                      <a:pt x="1893" y="3"/>
                    </a:lnTo>
                    <a:lnTo>
                      <a:pt x="2015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-9182100" y="-4170363"/>
                <a:ext cx="4287837" cy="5678488"/>
                <a:chOff x="-9182100" y="-4170363"/>
                <a:chExt cx="4287837" cy="5678488"/>
              </a:xfrm>
            </p:grpSpPr>
            <p:sp>
              <p:nvSpPr>
                <p:cNvPr id="236" name="Freeform 22"/>
                <p:cNvSpPr>
                  <a:spLocks/>
                </p:cNvSpPr>
                <p:nvPr/>
              </p:nvSpPr>
              <p:spPr bwMode="auto">
                <a:xfrm>
                  <a:off x="-7165975" y="-2735263"/>
                  <a:ext cx="1501775" cy="2128838"/>
                </a:xfrm>
                <a:custGeom>
                  <a:avLst/>
                  <a:gdLst>
                    <a:gd name="T0" fmla="*/ 0 w 946"/>
                    <a:gd name="T1" fmla="*/ 0 h 1341"/>
                    <a:gd name="T2" fmla="*/ 836 w 946"/>
                    <a:gd name="T3" fmla="*/ 0 h 1341"/>
                    <a:gd name="T4" fmla="*/ 836 w 946"/>
                    <a:gd name="T5" fmla="*/ 4 h 1341"/>
                    <a:gd name="T6" fmla="*/ 835 w 946"/>
                    <a:gd name="T7" fmla="*/ 16 h 1341"/>
                    <a:gd name="T8" fmla="*/ 833 w 946"/>
                    <a:gd name="T9" fmla="*/ 36 h 1341"/>
                    <a:gd name="T10" fmla="*/ 831 w 946"/>
                    <a:gd name="T11" fmla="*/ 62 h 1341"/>
                    <a:gd name="T12" fmla="*/ 829 w 946"/>
                    <a:gd name="T13" fmla="*/ 95 h 1341"/>
                    <a:gd name="T14" fmla="*/ 826 w 946"/>
                    <a:gd name="T15" fmla="*/ 133 h 1341"/>
                    <a:gd name="T16" fmla="*/ 824 w 946"/>
                    <a:gd name="T17" fmla="*/ 179 h 1341"/>
                    <a:gd name="T18" fmla="*/ 821 w 946"/>
                    <a:gd name="T19" fmla="*/ 227 h 1341"/>
                    <a:gd name="T20" fmla="*/ 820 w 946"/>
                    <a:gd name="T21" fmla="*/ 282 h 1341"/>
                    <a:gd name="T22" fmla="*/ 819 w 946"/>
                    <a:gd name="T23" fmla="*/ 340 h 1341"/>
                    <a:gd name="T24" fmla="*/ 819 w 946"/>
                    <a:gd name="T25" fmla="*/ 402 h 1341"/>
                    <a:gd name="T26" fmla="*/ 819 w 946"/>
                    <a:gd name="T27" fmla="*/ 468 h 1341"/>
                    <a:gd name="T28" fmla="*/ 820 w 946"/>
                    <a:gd name="T29" fmla="*/ 537 h 1341"/>
                    <a:gd name="T30" fmla="*/ 822 w 946"/>
                    <a:gd name="T31" fmla="*/ 606 h 1341"/>
                    <a:gd name="T32" fmla="*/ 826 w 946"/>
                    <a:gd name="T33" fmla="*/ 680 h 1341"/>
                    <a:gd name="T34" fmla="*/ 832 w 946"/>
                    <a:gd name="T35" fmla="*/ 753 h 1341"/>
                    <a:gd name="T36" fmla="*/ 838 w 946"/>
                    <a:gd name="T37" fmla="*/ 829 h 1341"/>
                    <a:gd name="T38" fmla="*/ 847 w 946"/>
                    <a:gd name="T39" fmla="*/ 903 h 1341"/>
                    <a:gd name="T40" fmla="*/ 858 w 946"/>
                    <a:gd name="T41" fmla="*/ 979 h 1341"/>
                    <a:gd name="T42" fmla="*/ 871 w 946"/>
                    <a:gd name="T43" fmla="*/ 1055 h 1341"/>
                    <a:gd name="T44" fmla="*/ 886 w 946"/>
                    <a:gd name="T45" fmla="*/ 1128 h 1341"/>
                    <a:gd name="T46" fmla="*/ 903 w 946"/>
                    <a:gd name="T47" fmla="*/ 1201 h 1341"/>
                    <a:gd name="T48" fmla="*/ 923 w 946"/>
                    <a:gd name="T49" fmla="*/ 1272 h 1341"/>
                    <a:gd name="T50" fmla="*/ 946 w 946"/>
                    <a:gd name="T51" fmla="*/ 1341 h 1341"/>
                    <a:gd name="T52" fmla="*/ 0 w 946"/>
                    <a:gd name="T53" fmla="*/ 1341 h 1341"/>
                    <a:gd name="T54" fmla="*/ 0 w 946"/>
                    <a:gd name="T55" fmla="*/ 0 h 1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46" h="1341">
                      <a:moveTo>
                        <a:pt x="0" y="0"/>
                      </a:moveTo>
                      <a:lnTo>
                        <a:pt x="836" y="0"/>
                      </a:lnTo>
                      <a:lnTo>
                        <a:pt x="836" y="4"/>
                      </a:lnTo>
                      <a:lnTo>
                        <a:pt x="835" y="16"/>
                      </a:lnTo>
                      <a:lnTo>
                        <a:pt x="833" y="36"/>
                      </a:lnTo>
                      <a:lnTo>
                        <a:pt x="831" y="62"/>
                      </a:lnTo>
                      <a:lnTo>
                        <a:pt x="829" y="95"/>
                      </a:lnTo>
                      <a:lnTo>
                        <a:pt x="826" y="133"/>
                      </a:lnTo>
                      <a:lnTo>
                        <a:pt x="824" y="179"/>
                      </a:lnTo>
                      <a:lnTo>
                        <a:pt x="821" y="227"/>
                      </a:lnTo>
                      <a:lnTo>
                        <a:pt x="820" y="282"/>
                      </a:lnTo>
                      <a:lnTo>
                        <a:pt x="819" y="340"/>
                      </a:lnTo>
                      <a:lnTo>
                        <a:pt x="819" y="402"/>
                      </a:lnTo>
                      <a:lnTo>
                        <a:pt x="819" y="468"/>
                      </a:lnTo>
                      <a:lnTo>
                        <a:pt x="820" y="537"/>
                      </a:lnTo>
                      <a:lnTo>
                        <a:pt x="822" y="606"/>
                      </a:lnTo>
                      <a:lnTo>
                        <a:pt x="826" y="680"/>
                      </a:lnTo>
                      <a:lnTo>
                        <a:pt x="832" y="753"/>
                      </a:lnTo>
                      <a:lnTo>
                        <a:pt x="838" y="829"/>
                      </a:lnTo>
                      <a:lnTo>
                        <a:pt x="847" y="903"/>
                      </a:lnTo>
                      <a:lnTo>
                        <a:pt x="858" y="979"/>
                      </a:lnTo>
                      <a:lnTo>
                        <a:pt x="871" y="1055"/>
                      </a:lnTo>
                      <a:lnTo>
                        <a:pt x="886" y="1128"/>
                      </a:lnTo>
                      <a:lnTo>
                        <a:pt x="903" y="1201"/>
                      </a:lnTo>
                      <a:lnTo>
                        <a:pt x="923" y="1272"/>
                      </a:lnTo>
                      <a:lnTo>
                        <a:pt x="946" y="1341"/>
                      </a:lnTo>
                      <a:lnTo>
                        <a:pt x="0" y="13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7" name="Freeform 23"/>
                <p:cNvSpPr>
                  <a:spLocks/>
                </p:cNvSpPr>
                <p:nvPr/>
              </p:nvSpPr>
              <p:spPr bwMode="auto">
                <a:xfrm>
                  <a:off x="-8412163" y="-2735263"/>
                  <a:ext cx="1501775" cy="2128838"/>
                </a:xfrm>
                <a:custGeom>
                  <a:avLst/>
                  <a:gdLst>
                    <a:gd name="T0" fmla="*/ 110 w 946"/>
                    <a:gd name="T1" fmla="*/ 0 h 1341"/>
                    <a:gd name="T2" fmla="*/ 946 w 946"/>
                    <a:gd name="T3" fmla="*/ 0 h 1341"/>
                    <a:gd name="T4" fmla="*/ 946 w 946"/>
                    <a:gd name="T5" fmla="*/ 1341 h 1341"/>
                    <a:gd name="T6" fmla="*/ 0 w 946"/>
                    <a:gd name="T7" fmla="*/ 1341 h 1341"/>
                    <a:gd name="T8" fmla="*/ 24 w 946"/>
                    <a:gd name="T9" fmla="*/ 1272 h 1341"/>
                    <a:gd name="T10" fmla="*/ 43 w 946"/>
                    <a:gd name="T11" fmla="*/ 1201 h 1341"/>
                    <a:gd name="T12" fmla="*/ 60 w 946"/>
                    <a:gd name="T13" fmla="*/ 1128 h 1341"/>
                    <a:gd name="T14" fmla="*/ 75 w 946"/>
                    <a:gd name="T15" fmla="*/ 1055 h 1341"/>
                    <a:gd name="T16" fmla="*/ 88 w 946"/>
                    <a:gd name="T17" fmla="*/ 979 h 1341"/>
                    <a:gd name="T18" fmla="*/ 99 w 946"/>
                    <a:gd name="T19" fmla="*/ 903 h 1341"/>
                    <a:gd name="T20" fmla="*/ 108 w 946"/>
                    <a:gd name="T21" fmla="*/ 829 h 1341"/>
                    <a:gd name="T22" fmla="*/ 114 w 946"/>
                    <a:gd name="T23" fmla="*/ 753 h 1341"/>
                    <a:gd name="T24" fmla="*/ 120 w 946"/>
                    <a:gd name="T25" fmla="*/ 680 h 1341"/>
                    <a:gd name="T26" fmla="*/ 124 w 946"/>
                    <a:gd name="T27" fmla="*/ 606 h 1341"/>
                    <a:gd name="T28" fmla="*/ 126 w 946"/>
                    <a:gd name="T29" fmla="*/ 537 h 1341"/>
                    <a:gd name="T30" fmla="*/ 127 w 946"/>
                    <a:gd name="T31" fmla="*/ 468 h 1341"/>
                    <a:gd name="T32" fmla="*/ 127 w 946"/>
                    <a:gd name="T33" fmla="*/ 402 h 1341"/>
                    <a:gd name="T34" fmla="*/ 127 w 946"/>
                    <a:gd name="T35" fmla="*/ 340 h 1341"/>
                    <a:gd name="T36" fmla="*/ 126 w 946"/>
                    <a:gd name="T37" fmla="*/ 282 h 1341"/>
                    <a:gd name="T38" fmla="*/ 125 w 946"/>
                    <a:gd name="T39" fmla="*/ 227 h 1341"/>
                    <a:gd name="T40" fmla="*/ 123 w 946"/>
                    <a:gd name="T41" fmla="*/ 179 h 1341"/>
                    <a:gd name="T42" fmla="*/ 120 w 946"/>
                    <a:gd name="T43" fmla="*/ 133 h 1341"/>
                    <a:gd name="T44" fmla="*/ 118 w 946"/>
                    <a:gd name="T45" fmla="*/ 95 h 1341"/>
                    <a:gd name="T46" fmla="*/ 115 w 946"/>
                    <a:gd name="T47" fmla="*/ 62 h 1341"/>
                    <a:gd name="T48" fmla="*/ 113 w 946"/>
                    <a:gd name="T49" fmla="*/ 36 h 1341"/>
                    <a:gd name="T50" fmla="*/ 112 w 946"/>
                    <a:gd name="T51" fmla="*/ 16 h 1341"/>
                    <a:gd name="T52" fmla="*/ 110 w 946"/>
                    <a:gd name="T53" fmla="*/ 4 h 1341"/>
                    <a:gd name="T54" fmla="*/ 110 w 946"/>
                    <a:gd name="T55" fmla="*/ 0 h 1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46" h="1341">
                      <a:moveTo>
                        <a:pt x="110" y="0"/>
                      </a:moveTo>
                      <a:lnTo>
                        <a:pt x="946" y="0"/>
                      </a:lnTo>
                      <a:lnTo>
                        <a:pt x="946" y="1341"/>
                      </a:lnTo>
                      <a:lnTo>
                        <a:pt x="0" y="1341"/>
                      </a:lnTo>
                      <a:lnTo>
                        <a:pt x="24" y="1272"/>
                      </a:lnTo>
                      <a:lnTo>
                        <a:pt x="43" y="1201"/>
                      </a:lnTo>
                      <a:lnTo>
                        <a:pt x="60" y="1128"/>
                      </a:lnTo>
                      <a:lnTo>
                        <a:pt x="75" y="1055"/>
                      </a:lnTo>
                      <a:lnTo>
                        <a:pt x="88" y="979"/>
                      </a:lnTo>
                      <a:lnTo>
                        <a:pt x="99" y="903"/>
                      </a:lnTo>
                      <a:lnTo>
                        <a:pt x="108" y="829"/>
                      </a:lnTo>
                      <a:lnTo>
                        <a:pt x="114" y="753"/>
                      </a:lnTo>
                      <a:lnTo>
                        <a:pt x="120" y="680"/>
                      </a:lnTo>
                      <a:lnTo>
                        <a:pt x="124" y="606"/>
                      </a:lnTo>
                      <a:lnTo>
                        <a:pt x="126" y="537"/>
                      </a:lnTo>
                      <a:lnTo>
                        <a:pt x="127" y="468"/>
                      </a:lnTo>
                      <a:lnTo>
                        <a:pt x="127" y="402"/>
                      </a:lnTo>
                      <a:lnTo>
                        <a:pt x="127" y="340"/>
                      </a:lnTo>
                      <a:lnTo>
                        <a:pt x="126" y="282"/>
                      </a:lnTo>
                      <a:lnTo>
                        <a:pt x="125" y="227"/>
                      </a:lnTo>
                      <a:lnTo>
                        <a:pt x="123" y="179"/>
                      </a:lnTo>
                      <a:lnTo>
                        <a:pt x="120" y="133"/>
                      </a:lnTo>
                      <a:lnTo>
                        <a:pt x="118" y="95"/>
                      </a:lnTo>
                      <a:lnTo>
                        <a:pt x="115" y="62"/>
                      </a:lnTo>
                      <a:lnTo>
                        <a:pt x="113" y="36"/>
                      </a:lnTo>
                      <a:lnTo>
                        <a:pt x="112" y="16"/>
                      </a:lnTo>
                      <a:lnTo>
                        <a:pt x="110" y="4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8" name="Freeform 24"/>
                <p:cNvSpPr>
                  <a:spLocks/>
                </p:cNvSpPr>
                <p:nvPr/>
              </p:nvSpPr>
              <p:spPr bwMode="auto">
                <a:xfrm>
                  <a:off x="-7713663" y="-2262188"/>
                  <a:ext cx="1346200" cy="2082800"/>
                </a:xfrm>
                <a:custGeom>
                  <a:avLst/>
                  <a:gdLst>
                    <a:gd name="T0" fmla="*/ 463 w 848"/>
                    <a:gd name="T1" fmla="*/ 5 h 1312"/>
                    <a:gd name="T2" fmla="*/ 538 w 848"/>
                    <a:gd name="T3" fmla="*/ 37 h 1312"/>
                    <a:gd name="T4" fmla="*/ 606 w 848"/>
                    <a:gd name="T5" fmla="*/ 96 h 1312"/>
                    <a:gd name="T6" fmla="*/ 670 w 848"/>
                    <a:gd name="T7" fmla="*/ 178 h 1312"/>
                    <a:gd name="T8" fmla="*/ 725 w 848"/>
                    <a:gd name="T9" fmla="*/ 277 h 1312"/>
                    <a:gd name="T10" fmla="*/ 771 w 848"/>
                    <a:gd name="T11" fmla="*/ 390 h 1312"/>
                    <a:gd name="T12" fmla="*/ 808 w 848"/>
                    <a:gd name="T13" fmla="*/ 511 h 1312"/>
                    <a:gd name="T14" fmla="*/ 834 w 848"/>
                    <a:gd name="T15" fmla="*/ 637 h 1312"/>
                    <a:gd name="T16" fmla="*/ 847 w 848"/>
                    <a:gd name="T17" fmla="*/ 763 h 1312"/>
                    <a:gd name="T18" fmla="*/ 847 w 848"/>
                    <a:gd name="T19" fmla="*/ 885 h 1312"/>
                    <a:gd name="T20" fmla="*/ 833 w 848"/>
                    <a:gd name="T21" fmla="*/ 994 h 1312"/>
                    <a:gd name="T22" fmla="*/ 803 w 848"/>
                    <a:gd name="T23" fmla="*/ 1084 h 1312"/>
                    <a:gd name="T24" fmla="*/ 763 w 848"/>
                    <a:gd name="T25" fmla="*/ 1159 h 1312"/>
                    <a:gd name="T26" fmla="*/ 710 w 848"/>
                    <a:gd name="T27" fmla="*/ 1216 h 1312"/>
                    <a:gd name="T28" fmla="*/ 650 w 848"/>
                    <a:gd name="T29" fmla="*/ 1259 h 1312"/>
                    <a:gd name="T30" fmla="*/ 581 w 848"/>
                    <a:gd name="T31" fmla="*/ 1290 h 1312"/>
                    <a:gd name="T32" fmla="*/ 505 w 848"/>
                    <a:gd name="T33" fmla="*/ 1306 h 1312"/>
                    <a:gd name="T34" fmla="*/ 424 w 848"/>
                    <a:gd name="T35" fmla="*/ 1312 h 1312"/>
                    <a:gd name="T36" fmla="*/ 345 w 848"/>
                    <a:gd name="T37" fmla="*/ 1306 h 1312"/>
                    <a:gd name="T38" fmla="*/ 269 w 848"/>
                    <a:gd name="T39" fmla="*/ 1290 h 1312"/>
                    <a:gd name="T40" fmla="*/ 200 w 848"/>
                    <a:gd name="T41" fmla="*/ 1259 h 1312"/>
                    <a:gd name="T42" fmla="*/ 138 w 848"/>
                    <a:gd name="T43" fmla="*/ 1216 h 1312"/>
                    <a:gd name="T44" fmla="*/ 87 w 848"/>
                    <a:gd name="T45" fmla="*/ 1159 h 1312"/>
                    <a:gd name="T46" fmla="*/ 47 w 848"/>
                    <a:gd name="T47" fmla="*/ 1084 h 1312"/>
                    <a:gd name="T48" fmla="*/ 17 w 848"/>
                    <a:gd name="T49" fmla="*/ 994 h 1312"/>
                    <a:gd name="T50" fmla="*/ 3 w 848"/>
                    <a:gd name="T51" fmla="*/ 885 h 1312"/>
                    <a:gd name="T52" fmla="*/ 3 w 848"/>
                    <a:gd name="T53" fmla="*/ 763 h 1312"/>
                    <a:gd name="T54" fmla="*/ 16 w 848"/>
                    <a:gd name="T55" fmla="*/ 637 h 1312"/>
                    <a:gd name="T56" fmla="*/ 42 w 848"/>
                    <a:gd name="T57" fmla="*/ 511 h 1312"/>
                    <a:gd name="T58" fmla="*/ 79 w 848"/>
                    <a:gd name="T59" fmla="*/ 390 h 1312"/>
                    <a:gd name="T60" fmla="*/ 125 w 848"/>
                    <a:gd name="T61" fmla="*/ 277 h 1312"/>
                    <a:gd name="T62" fmla="*/ 180 w 848"/>
                    <a:gd name="T63" fmla="*/ 178 h 1312"/>
                    <a:gd name="T64" fmla="*/ 244 w 848"/>
                    <a:gd name="T65" fmla="*/ 96 h 1312"/>
                    <a:gd name="T66" fmla="*/ 312 w 848"/>
                    <a:gd name="T67" fmla="*/ 37 h 1312"/>
                    <a:gd name="T68" fmla="*/ 387 w 848"/>
                    <a:gd name="T69" fmla="*/ 5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48" h="1312">
                      <a:moveTo>
                        <a:pt x="424" y="0"/>
                      </a:moveTo>
                      <a:lnTo>
                        <a:pt x="463" y="5"/>
                      </a:lnTo>
                      <a:lnTo>
                        <a:pt x="501" y="17"/>
                      </a:lnTo>
                      <a:lnTo>
                        <a:pt x="538" y="37"/>
                      </a:lnTo>
                      <a:lnTo>
                        <a:pt x="573" y="63"/>
                      </a:lnTo>
                      <a:lnTo>
                        <a:pt x="606" y="96"/>
                      </a:lnTo>
                      <a:lnTo>
                        <a:pt x="639" y="134"/>
                      </a:lnTo>
                      <a:lnTo>
                        <a:pt x="670" y="178"/>
                      </a:lnTo>
                      <a:lnTo>
                        <a:pt x="698" y="225"/>
                      </a:lnTo>
                      <a:lnTo>
                        <a:pt x="725" y="277"/>
                      </a:lnTo>
                      <a:lnTo>
                        <a:pt x="749" y="332"/>
                      </a:lnTo>
                      <a:lnTo>
                        <a:pt x="771" y="390"/>
                      </a:lnTo>
                      <a:lnTo>
                        <a:pt x="791" y="450"/>
                      </a:lnTo>
                      <a:lnTo>
                        <a:pt x="808" y="511"/>
                      </a:lnTo>
                      <a:lnTo>
                        <a:pt x="823" y="575"/>
                      </a:lnTo>
                      <a:lnTo>
                        <a:pt x="834" y="637"/>
                      </a:lnTo>
                      <a:lnTo>
                        <a:pt x="842" y="701"/>
                      </a:lnTo>
                      <a:lnTo>
                        <a:pt x="847" y="763"/>
                      </a:lnTo>
                      <a:lnTo>
                        <a:pt x="848" y="824"/>
                      </a:lnTo>
                      <a:lnTo>
                        <a:pt x="847" y="885"/>
                      </a:lnTo>
                      <a:lnTo>
                        <a:pt x="841" y="943"/>
                      </a:lnTo>
                      <a:lnTo>
                        <a:pt x="833" y="994"/>
                      </a:lnTo>
                      <a:lnTo>
                        <a:pt x="819" y="1042"/>
                      </a:lnTo>
                      <a:lnTo>
                        <a:pt x="803" y="1084"/>
                      </a:lnTo>
                      <a:lnTo>
                        <a:pt x="785" y="1123"/>
                      </a:lnTo>
                      <a:lnTo>
                        <a:pt x="763" y="1159"/>
                      </a:lnTo>
                      <a:lnTo>
                        <a:pt x="738" y="1189"/>
                      </a:lnTo>
                      <a:lnTo>
                        <a:pt x="710" y="1216"/>
                      </a:lnTo>
                      <a:lnTo>
                        <a:pt x="681" y="1240"/>
                      </a:lnTo>
                      <a:lnTo>
                        <a:pt x="650" y="1259"/>
                      </a:lnTo>
                      <a:lnTo>
                        <a:pt x="616" y="1276"/>
                      </a:lnTo>
                      <a:lnTo>
                        <a:pt x="581" y="1290"/>
                      </a:lnTo>
                      <a:lnTo>
                        <a:pt x="544" y="1299"/>
                      </a:lnTo>
                      <a:lnTo>
                        <a:pt x="505" y="1306"/>
                      </a:lnTo>
                      <a:lnTo>
                        <a:pt x="466" y="1310"/>
                      </a:lnTo>
                      <a:lnTo>
                        <a:pt x="424" y="1312"/>
                      </a:lnTo>
                      <a:lnTo>
                        <a:pt x="384" y="1310"/>
                      </a:lnTo>
                      <a:lnTo>
                        <a:pt x="345" y="1306"/>
                      </a:lnTo>
                      <a:lnTo>
                        <a:pt x="306" y="1299"/>
                      </a:lnTo>
                      <a:lnTo>
                        <a:pt x="269" y="1290"/>
                      </a:lnTo>
                      <a:lnTo>
                        <a:pt x="234" y="1276"/>
                      </a:lnTo>
                      <a:lnTo>
                        <a:pt x="200" y="1259"/>
                      </a:lnTo>
                      <a:lnTo>
                        <a:pt x="169" y="1240"/>
                      </a:lnTo>
                      <a:lnTo>
                        <a:pt x="138" y="1216"/>
                      </a:lnTo>
                      <a:lnTo>
                        <a:pt x="112" y="1189"/>
                      </a:lnTo>
                      <a:lnTo>
                        <a:pt x="87" y="1159"/>
                      </a:lnTo>
                      <a:lnTo>
                        <a:pt x="65" y="1123"/>
                      </a:lnTo>
                      <a:lnTo>
                        <a:pt x="47" y="1084"/>
                      </a:lnTo>
                      <a:lnTo>
                        <a:pt x="31" y="1042"/>
                      </a:lnTo>
                      <a:lnTo>
                        <a:pt x="17" y="994"/>
                      </a:lnTo>
                      <a:lnTo>
                        <a:pt x="9" y="943"/>
                      </a:lnTo>
                      <a:lnTo>
                        <a:pt x="3" y="885"/>
                      </a:lnTo>
                      <a:lnTo>
                        <a:pt x="0" y="824"/>
                      </a:lnTo>
                      <a:lnTo>
                        <a:pt x="3" y="763"/>
                      </a:lnTo>
                      <a:lnTo>
                        <a:pt x="8" y="701"/>
                      </a:lnTo>
                      <a:lnTo>
                        <a:pt x="16" y="637"/>
                      </a:lnTo>
                      <a:lnTo>
                        <a:pt x="27" y="575"/>
                      </a:lnTo>
                      <a:lnTo>
                        <a:pt x="42" y="511"/>
                      </a:lnTo>
                      <a:lnTo>
                        <a:pt x="59" y="450"/>
                      </a:lnTo>
                      <a:lnTo>
                        <a:pt x="79" y="390"/>
                      </a:lnTo>
                      <a:lnTo>
                        <a:pt x="101" y="332"/>
                      </a:lnTo>
                      <a:lnTo>
                        <a:pt x="125" y="277"/>
                      </a:lnTo>
                      <a:lnTo>
                        <a:pt x="152" y="225"/>
                      </a:lnTo>
                      <a:lnTo>
                        <a:pt x="180" y="178"/>
                      </a:lnTo>
                      <a:lnTo>
                        <a:pt x="211" y="134"/>
                      </a:lnTo>
                      <a:lnTo>
                        <a:pt x="244" y="96"/>
                      </a:lnTo>
                      <a:lnTo>
                        <a:pt x="277" y="63"/>
                      </a:lnTo>
                      <a:lnTo>
                        <a:pt x="312" y="37"/>
                      </a:lnTo>
                      <a:lnTo>
                        <a:pt x="349" y="17"/>
                      </a:lnTo>
                      <a:lnTo>
                        <a:pt x="387" y="5"/>
                      </a:lnTo>
                      <a:lnTo>
                        <a:pt x="424" y="0"/>
                      </a:lnTo>
                      <a:close/>
                    </a:path>
                  </a:pathLst>
                </a:custGeom>
                <a:solidFill>
                  <a:srgbClr val="E6D1A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9" name="Freeform 25"/>
                <p:cNvSpPr>
                  <a:spLocks/>
                </p:cNvSpPr>
                <p:nvPr/>
              </p:nvSpPr>
              <p:spPr bwMode="auto">
                <a:xfrm>
                  <a:off x="-8275638" y="-4170363"/>
                  <a:ext cx="2474913" cy="2760663"/>
                </a:xfrm>
                <a:custGeom>
                  <a:avLst/>
                  <a:gdLst>
                    <a:gd name="T0" fmla="*/ 833 w 1559"/>
                    <a:gd name="T1" fmla="*/ 1 h 1739"/>
                    <a:gd name="T2" fmla="*/ 945 w 1559"/>
                    <a:gd name="T3" fmla="*/ 19 h 1739"/>
                    <a:gd name="T4" fmla="*/ 1056 w 1559"/>
                    <a:gd name="T5" fmla="*/ 56 h 1739"/>
                    <a:gd name="T6" fmla="*/ 1160 w 1559"/>
                    <a:gd name="T7" fmla="*/ 110 h 1739"/>
                    <a:gd name="T8" fmla="*/ 1272 w 1559"/>
                    <a:gd name="T9" fmla="*/ 195 h 1739"/>
                    <a:gd name="T10" fmla="*/ 1369 w 1559"/>
                    <a:gd name="T11" fmla="*/ 300 h 1739"/>
                    <a:gd name="T12" fmla="*/ 1449 w 1559"/>
                    <a:gd name="T13" fmla="*/ 423 h 1739"/>
                    <a:gd name="T14" fmla="*/ 1508 w 1559"/>
                    <a:gd name="T15" fmla="*/ 561 h 1739"/>
                    <a:gd name="T16" fmla="*/ 1546 w 1559"/>
                    <a:gd name="T17" fmla="*/ 710 h 1739"/>
                    <a:gd name="T18" fmla="*/ 1559 w 1559"/>
                    <a:gd name="T19" fmla="*/ 869 h 1739"/>
                    <a:gd name="T20" fmla="*/ 1552 w 1559"/>
                    <a:gd name="T21" fmla="*/ 985 h 1739"/>
                    <a:gd name="T22" fmla="*/ 1520 w 1559"/>
                    <a:gd name="T23" fmla="*/ 1140 h 1739"/>
                    <a:gd name="T24" fmla="*/ 1465 w 1559"/>
                    <a:gd name="T25" fmla="*/ 1283 h 1739"/>
                    <a:gd name="T26" fmla="*/ 1389 w 1559"/>
                    <a:gd name="T27" fmla="*/ 1410 h 1739"/>
                    <a:gd name="T28" fmla="*/ 1295 w 1559"/>
                    <a:gd name="T29" fmla="*/ 1521 h 1739"/>
                    <a:gd name="T30" fmla="*/ 1184 w 1559"/>
                    <a:gd name="T31" fmla="*/ 1613 h 1739"/>
                    <a:gd name="T32" fmla="*/ 1059 w 1559"/>
                    <a:gd name="T33" fmla="*/ 1681 h 1739"/>
                    <a:gd name="T34" fmla="*/ 924 w 1559"/>
                    <a:gd name="T35" fmla="*/ 1724 h 1739"/>
                    <a:gd name="T36" fmla="*/ 778 w 1559"/>
                    <a:gd name="T37" fmla="*/ 1739 h 1739"/>
                    <a:gd name="T38" fmla="*/ 640 w 1559"/>
                    <a:gd name="T39" fmla="*/ 1725 h 1739"/>
                    <a:gd name="T40" fmla="*/ 508 w 1559"/>
                    <a:gd name="T41" fmla="*/ 1685 h 1739"/>
                    <a:gd name="T42" fmla="*/ 387 w 1559"/>
                    <a:gd name="T43" fmla="*/ 1621 h 1739"/>
                    <a:gd name="T44" fmla="*/ 279 w 1559"/>
                    <a:gd name="T45" fmla="*/ 1536 h 1739"/>
                    <a:gd name="T46" fmla="*/ 186 w 1559"/>
                    <a:gd name="T47" fmla="*/ 1432 h 1739"/>
                    <a:gd name="T48" fmla="*/ 109 w 1559"/>
                    <a:gd name="T49" fmla="*/ 1311 h 1739"/>
                    <a:gd name="T50" fmla="*/ 50 w 1559"/>
                    <a:gd name="T51" fmla="*/ 1177 h 1739"/>
                    <a:gd name="T52" fmla="*/ 13 w 1559"/>
                    <a:gd name="T53" fmla="*/ 1029 h 1739"/>
                    <a:gd name="T54" fmla="*/ 0 w 1559"/>
                    <a:gd name="T55" fmla="*/ 869 h 1739"/>
                    <a:gd name="T56" fmla="*/ 13 w 1559"/>
                    <a:gd name="T57" fmla="*/ 712 h 1739"/>
                    <a:gd name="T58" fmla="*/ 49 w 1559"/>
                    <a:gd name="T59" fmla="*/ 566 h 1739"/>
                    <a:gd name="T60" fmla="*/ 106 w 1559"/>
                    <a:gd name="T61" fmla="*/ 430 h 1739"/>
                    <a:gd name="T62" fmla="*/ 183 w 1559"/>
                    <a:gd name="T63" fmla="*/ 309 h 1739"/>
                    <a:gd name="T64" fmla="*/ 277 w 1559"/>
                    <a:gd name="T65" fmla="*/ 204 h 1739"/>
                    <a:gd name="T66" fmla="*/ 386 w 1559"/>
                    <a:gd name="T67" fmla="*/ 118 h 1739"/>
                    <a:gd name="T68" fmla="*/ 507 w 1559"/>
                    <a:gd name="T69" fmla="*/ 53 h 1739"/>
                    <a:gd name="T70" fmla="*/ 639 w 1559"/>
                    <a:gd name="T71" fmla="*/ 13 h 1739"/>
                    <a:gd name="T72" fmla="*/ 778 w 1559"/>
                    <a:gd name="T73" fmla="*/ 0 h 1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559" h="1739">
                      <a:moveTo>
                        <a:pt x="778" y="0"/>
                      </a:moveTo>
                      <a:lnTo>
                        <a:pt x="833" y="1"/>
                      </a:lnTo>
                      <a:lnTo>
                        <a:pt x="887" y="7"/>
                      </a:lnTo>
                      <a:lnTo>
                        <a:pt x="945" y="19"/>
                      </a:lnTo>
                      <a:lnTo>
                        <a:pt x="1002" y="35"/>
                      </a:lnTo>
                      <a:lnTo>
                        <a:pt x="1056" y="56"/>
                      </a:lnTo>
                      <a:lnTo>
                        <a:pt x="1110" y="80"/>
                      </a:lnTo>
                      <a:lnTo>
                        <a:pt x="1160" y="110"/>
                      </a:lnTo>
                      <a:lnTo>
                        <a:pt x="1217" y="150"/>
                      </a:lnTo>
                      <a:lnTo>
                        <a:pt x="1272" y="195"/>
                      </a:lnTo>
                      <a:lnTo>
                        <a:pt x="1322" y="245"/>
                      </a:lnTo>
                      <a:lnTo>
                        <a:pt x="1369" y="300"/>
                      </a:lnTo>
                      <a:lnTo>
                        <a:pt x="1411" y="359"/>
                      </a:lnTo>
                      <a:lnTo>
                        <a:pt x="1449" y="423"/>
                      </a:lnTo>
                      <a:lnTo>
                        <a:pt x="1481" y="490"/>
                      </a:lnTo>
                      <a:lnTo>
                        <a:pt x="1508" y="561"/>
                      </a:lnTo>
                      <a:lnTo>
                        <a:pt x="1530" y="634"/>
                      </a:lnTo>
                      <a:lnTo>
                        <a:pt x="1546" y="710"/>
                      </a:lnTo>
                      <a:lnTo>
                        <a:pt x="1556" y="788"/>
                      </a:lnTo>
                      <a:lnTo>
                        <a:pt x="1559" y="869"/>
                      </a:lnTo>
                      <a:lnTo>
                        <a:pt x="1558" y="904"/>
                      </a:lnTo>
                      <a:lnTo>
                        <a:pt x="1552" y="985"/>
                      </a:lnTo>
                      <a:lnTo>
                        <a:pt x="1540" y="1064"/>
                      </a:lnTo>
                      <a:lnTo>
                        <a:pt x="1520" y="1140"/>
                      </a:lnTo>
                      <a:lnTo>
                        <a:pt x="1496" y="1212"/>
                      </a:lnTo>
                      <a:lnTo>
                        <a:pt x="1465" y="1283"/>
                      </a:lnTo>
                      <a:lnTo>
                        <a:pt x="1430" y="1349"/>
                      </a:lnTo>
                      <a:lnTo>
                        <a:pt x="1389" y="1410"/>
                      </a:lnTo>
                      <a:lnTo>
                        <a:pt x="1344" y="1469"/>
                      </a:lnTo>
                      <a:lnTo>
                        <a:pt x="1295" y="1521"/>
                      </a:lnTo>
                      <a:lnTo>
                        <a:pt x="1242" y="1570"/>
                      </a:lnTo>
                      <a:lnTo>
                        <a:pt x="1184" y="1613"/>
                      </a:lnTo>
                      <a:lnTo>
                        <a:pt x="1124" y="1650"/>
                      </a:lnTo>
                      <a:lnTo>
                        <a:pt x="1059" y="1681"/>
                      </a:lnTo>
                      <a:lnTo>
                        <a:pt x="993" y="1706"/>
                      </a:lnTo>
                      <a:lnTo>
                        <a:pt x="924" y="1724"/>
                      </a:lnTo>
                      <a:lnTo>
                        <a:pt x="853" y="1735"/>
                      </a:lnTo>
                      <a:lnTo>
                        <a:pt x="778" y="1739"/>
                      </a:lnTo>
                      <a:lnTo>
                        <a:pt x="709" y="1735"/>
                      </a:lnTo>
                      <a:lnTo>
                        <a:pt x="640" y="1725"/>
                      </a:lnTo>
                      <a:lnTo>
                        <a:pt x="573" y="1708"/>
                      </a:lnTo>
                      <a:lnTo>
                        <a:pt x="508" y="1685"/>
                      </a:lnTo>
                      <a:lnTo>
                        <a:pt x="447" y="1656"/>
                      </a:lnTo>
                      <a:lnTo>
                        <a:pt x="387" y="1621"/>
                      </a:lnTo>
                      <a:lnTo>
                        <a:pt x="332" y="1581"/>
                      </a:lnTo>
                      <a:lnTo>
                        <a:pt x="279" y="1536"/>
                      </a:lnTo>
                      <a:lnTo>
                        <a:pt x="230" y="1486"/>
                      </a:lnTo>
                      <a:lnTo>
                        <a:pt x="186" y="1432"/>
                      </a:lnTo>
                      <a:lnTo>
                        <a:pt x="144" y="1373"/>
                      </a:lnTo>
                      <a:lnTo>
                        <a:pt x="109" y="1311"/>
                      </a:lnTo>
                      <a:lnTo>
                        <a:pt x="77" y="1246"/>
                      </a:lnTo>
                      <a:lnTo>
                        <a:pt x="50" y="1177"/>
                      </a:lnTo>
                      <a:lnTo>
                        <a:pt x="29" y="1105"/>
                      </a:lnTo>
                      <a:lnTo>
                        <a:pt x="13" y="1029"/>
                      </a:lnTo>
                      <a:lnTo>
                        <a:pt x="4" y="949"/>
                      </a:lnTo>
                      <a:lnTo>
                        <a:pt x="0" y="869"/>
                      </a:lnTo>
                      <a:lnTo>
                        <a:pt x="4" y="790"/>
                      </a:lnTo>
                      <a:lnTo>
                        <a:pt x="13" y="712"/>
                      </a:lnTo>
                      <a:lnTo>
                        <a:pt x="28" y="638"/>
                      </a:lnTo>
                      <a:lnTo>
                        <a:pt x="49" y="566"/>
                      </a:lnTo>
                      <a:lnTo>
                        <a:pt x="76" y="496"/>
                      </a:lnTo>
                      <a:lnTo>
                        <a:pt x="106" y="430"/>
                      </a:lnTo>
                      <a:lnTo>
                        <a:pt x="143" y="368"/>
                      </a:lnTo>
                      <a:lnTo>
                        <a:pt x="183" y="309"/>
                      </a:lnTo>
                      <a:lnTo>
                        <a:pt x="228" y="254"/>
                      </a:lnTo>
                      <a:lnTo>
                        <a:pt x="277" y="204"/>
                      </a:lnTo>
                      <a:lnTo>
                        <a:pt x="330" y="159"/>
                      </a:lnTo>
                      <a:lnTo>
                        <a:pt x="386" y="118"/>
                      </a:lnTo>
                      <a:lnTo>
                        <a:pt x="446" y="83"/>
                      </a:lnTo>
                      <a:lnTo>
                        <a:pt x="507" y="53"/>
                      </a:lnTo>
                      <a:lnTo>
                        <a:pt x="572" y="30"/>
                      </a:lnTo>
                      <a:lnTo>
                        <a:pt x="639" y="13"/>
                      </a:lnTo>
                      <a:lnTo>
                        <a:pt x="709" y="2"/>
                      </a:lnTo>
                      <a:lnTo>
                        <a:pt x="778" y="0"/>
                      </a:lnTo>
                      <a:close/>
                    </a:path>
                  </a:pathLst>
                </a:custGeom>
                <a:solidFill>
                  <a:srgbClr val="EAD8B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0" name="Freeform 26"/>
                <p:cNvSpPr>
                  <a:spLocks/>
                </p:cNvSpPr>
                <p:nvPr/>
              </p:nvSpPr>
              <p:spPr bwMode="auto">
                <a:xfrm>
                  <a:off x="-8275638" y="-4170363"/>
                  <a:ext cx="2473325" cy="1755775"/>
                </a:xfrm>
                <a:custGeom>
                  <a:avLst/>
                  <a:gdLst>
                    <a:gd name="T0" fmla="*/ 833 w 1558"/>
                    <a:gd name="T1" fmla="*/ 2 h 1106"/>
                    <a:gd name="T2" fmla="*/ 945 w 1558"/>
                    <a:gd name="T3" fmla="*/ 19 h 1106"/>
                    <a:gd name="T4" fmla="*/ 1056 w 1558"/>
                    <a:gd name="T5" fmla="*/ 56 h 1106"/>
                    <a:gd name="T6" fmla="*/ 1160 w 1558"/>
                    <a:gd name="T7" fmla="*/ 111 h 1106"/>
                    <a:gd name="T8" fmla="*/ 1272 w 1558"/>
                    <a:gd name="T9" fmla="*/ 195 h 1106"/>
                    <a:gd name="T10" fmla="*/ 1369 w 1558"/>
                    <a:gd name="T11" fmla="*/ 300 h 1106"/>
                    <a:gd name="T12" fmla="*/ 1448 w 1558"/>
                    <a:gd name="T13" fmla="*/ 423 h 1106"/>
                    <a:gd name="T14" fmla="*/ 1508 w 1558"/>
                    <a:gd name="T15" fmla="*/ 561 h 1106"/>
                    <a:gd name="T16" fmla="*/ 1546 w 1558"/>
                    <a:gd name="T17" fmla="*/ 710 h 1106"/>
                    <a:gd name="T18" fmla="*/ 1558 w 1558"/>
                    <a:gd name="T19" fmla="*/ 870 h 1106"/>
                    <a:gd name="T20" fmla="*/ 1491 w 1558"/>
                    <a:gd name="T21" fmla="*/ 892 h 1106"/>
                    <a:gd name="T22" fmla="*/ 1365 w 1558"/>
                    <a:gd name="T23" fmla="*/ 847 h 1106"/>
                    <a:gd name="T24" fmla="*/ 1249 w 1558"/>
                    <a:gd name="T25" fmla="*/ 779 h 1106"/>
                    <a:gd name="T26" fmla="*/ 1146 w 1558"/>
                    <a:gd name="T27" fmla="*/ 693 h 1106"/>
                    <a:gd name="T28" fmla="*/ 1057 w 1558"/>
                    <a:gd name="T29" fmla="*/ 588 h 1106"/>
                    <a:gd name="T30" fmla="*/ 985 w 1558"/>
                    <a:gd name="T31" fmla="*/ 468 h 1106"/>
                    <a:gd name="T32" fmla="*/ 916 w 1558"/>
                    <a:gd name="T33" fmla="*/ 561 h 1106"/>
                    <a:gd name="T34" fmla="*/ 837 w 1558"/>
                    <a:gd name="T35" fmla="*/ 656 h 1106"/>
                    <a:gd name="T36" fmla="*/ 743 w 1558"/>
                    <a:gd name="T37" fmla="*/ 750 h 1106"/>
                    <a:gd name="T38" fmla="*/ 633 w 1558"/>
                    <a:gd name="T39" fmla="*/ 839 h 1106"/>
                    <a:gd name="T40" fmla="*/ 508 w 1558"/>
                    <a:gd name="T41" fmla="*/ 922 h 1106"/>
                    <a:gd name="T42" fmla="*/ 367 w 1558"/>
                    <a:gd name="T43" fmla="*/ 997 h 1106"/>
                    <a:gd name="T44" fmla="*/ 208 w 1558"/>
                    <a:gd name="T45" fmla="*/ 1058 h 1106"/>
                    <a:gd name="T46" fmla="*/ 29 w 1558"/>
                    <a:gd name="T47" fmla="*/ 1106 h 1106"/>
                    <a:gd name="T48" fmla="*/ 4 w 1558"/>
                    <a:gd name="T49" fmla="*/ 951 h 1106"/>
                    <a:gd name="T50" fmla="*/ 4 w 1558"/>
                    <a:gd name="T51" fmla="*/ 786 h 1106"/>
                    <a:gd name="T52" fmla="*/ 32 w 1558"/>
                    <a:gd name="T53" fmla="*/ 625 h 1106"/>
                    <a:gd name="T54" fmla="*/ 84 w 1558"/>
                    <a:gd name="T55" fmla="*/ 476 h 1106"/>
                    <a:gd name="T56" fmla="*/ 159 w 1558"/>
                    <a:gd name="T57" fmla="*/ 343 h 1106"/>
                    <a:gd name="T58" fmla="*/ 254 w 1558"/>
                    <a:gd name="T59" fmla="*/ 227 h 1106"/>
                    <a:gd name="T60" fmla="*/ 367 w 1558"/>
                    <a:gd name="T61" fmla="*/ 132 h 1106"/>
                    <a:gd name="T62" fmla="*/ 492 w 1558"/>
                    <a:gd name="T63" fmla="*/ 61 h 1106"/>
                    <a:gd name="T64" fmla="*/ 632 w 1558"/>
                    <a:gd name="T65" fmla="*/ 16 h 1106"/>
                    <a:gd name="T66" fmla="*/ 778 w 1558"/>
                    <a:gd name="T67" fmla="*/ 0 h 1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58" h="1106">
                      <a:moveTo>
                        <a:pt x="778" y="0"/>
                      </a:moveTo>
                      <a:lnTo>
                        <a:pt x="833" y="2"/>
                      </a:lnTo>
                      <a:lnTo>
                        <a:pt x="887" y="8"/>
                      </a:lnTo>
                      <a:lnTo>
                        <a:pt x="945" y="19"/>
                      </a:lnTo>
                      <a:lnTo>
                        <a:pt x="1002" y="35"/>
                      </a:lnTo>
                      <a:lnTo>
                        <a:pt x="1056" y="56"/>
                      </a:lnTo>
                      <a:lnTo>
                        <a:pt x="1110" y="82"/>
                      </a:lnTo>
                      <a:lnTo>
                        <a:pt x="1160" y="111"/>
                      </a:lnTo>
                      <a:lnTo>
                        <a:pt x="1217" y="150"/>
                      </a:lnTo>
                      <a:lnTo>
                        <a:pt x="1272" y="195"/>
                      </a:lnTo>
                      <a:lnTo>
                        <a:pt x="1322" y="245"/>
                      </a:lnTo>
                      <a:lnTo>
                        <a:pt x="1369" y="300"/>
                      </a:lnTo>
                      <a:lnTo>
                        <a:pt x="1411" y="359"/>
                      </a:lnTo>
                      <a:lnTo>
                        <a:pt x="1448" y="423"/>
                      </a:lnTo>
                      <a:lnTo>
                        <a:pt x="1481" y="490"/>
                      </a:lnTo>
                      <a:lnTo>
                        <a:pt x="1508" y="561"/>
                      </a:lnTo>
                      <a:lnTo>
                        <a:pt x="1530" y="634"/>
                      </a:lnTo>
                      <a:lnTo>
                        <a:pt x="1546" y="710"/>
                      </a:lnTo>
                      <a:lnTo>
                        <a:pt x="1556" y="789"/>
                      </a:lnTo>
                      <a:lnTo>
                        <a:pt x="1558" y="870"/>
                      </a:lnTo>
                      <a:lnTo>
                        <a:pt x="1557" y="905"/>
                      </a:lnTo>
                      <a:lnTo>
                        <a:pt x="1491" y="892"/>
                      </a:lnTo>
                      <a:lnTo>
                        <a:pt x="1427" y="872"/>
                      </a:lnTo>
                      <a:lnTo>
                        <a:pt x="1365" y="847"/>
                      </a:lnTo>
                      <a:lnTo>
                        <a:pt x="1305" y="816"/>
                      </a:lnTo>
                      <a:lnTo>
                        <a:pt x="1249" y="779"/>
                      </a:lnTo>
                      <a:lnTo>
                        <a:pt x="1195" y="738"/>
                      </a:lnTo>
                      <a:lnTo>
                        <a:pt x="1146" y="693"/>
                      </a:lnTo>
                      <a:lnTo>
                        <a:pt x="1100" y="641"/>
                      </a:lnTo>
                      <a:lnTo>
                        <a:pt x="1057" y="588"/>
                      </a:lnTo>
                      <a:lnTo>
                        <a:pt x="1018" y="529"/>
                      </a:lnTo>
                      <a:lnTo>
                        <a:pt x="985" y="468"/>
                      </a:lnTo>
                      <a:lnTo>
                        <a:pt x="952" y="514"/>
                      </a:lnTo>
                      <a:lnTo>
                        <a:pt x="916" y="561"/>
                      </a:lnTo>
                      <a:lnTo>
                        <a:pt x="879" y="608"/>
                      </a:lnTo>
                      <a:lnTo>
                        <a:pt x="837" y="656"/>
                      </a:lnTo>
                      <a:lnTo>
                        <a:pt x="792" y="704"/>
                      </a:lnTo>
                      <a:lnTo>
                        <a:pt x="743" y="750"/>
                      </a:lnTo>
                      <a:lnTo>
                        <a:pt x="690" y="795"/>
                      </a:lnTo>
                      <a:lnTo>
                        <a:pt x="633" y="839"/>
                      </a:lnTo>
                      <a:lnTo>
                        <a:pt x="573" y="882"/>
                      </a:lnTo>
                      <a:lnTo>
                        <a:pt x="508" y="922"/>
                      </a:lnTo>
                      <a:lnTo>
                        <a:pt x="440" y="960"/>
                      </a:lnTo>
                      <a:lnTo>
                        <a:pt x="367" y="997"/>
                      </a:lnTo>
                      <a:lnTo>
                        <a:pt x="290" y="1029"/>
                      </a:lnTo>
                      <a:lnTo>
                        <a:pt x="208" y="1058"/>
                      </a:lnTo>
                      <a:lnTo>
                        <a:pt x="121" y="1084"/>
                      </a:lnTo>
                      <a:lnTo>
                        <a:pt x="29" y="1106"/>
                      </a:lnTo>
                      <a:lnTo>
                        <a:pt x="13" y="1030"/>
                      </a:lnTo>
                      <a:lnTo>
                        <a:pt x="4" y="951"/>
                      </a:lnTo>
                      <a:lnTo>
                        <a:pt x="0" y="870"/>
                      </a:lnTo>
                      <a:lnTo>
                        <a:pt x="4" y="786"/>
                      </a:lnTo>
                      <a:lnTo>
                        <a:pt x="15" y="705"/>
                      </a:lnTo>
                      <a:lnTo>
                        <a:pt x="32" y="625"/>
                      </a:lnTo>
                      <a:lnTo>
                        <a:pt x="55" y="550"/>
                      </a:lnTo>
                      <a:lnTo>
                        <a:pt x="84" y="476"/>
                      </a:lnTo>
                      <a:lnTo>
                        <a:pt x="118" y="408"/>
                      </a:lnTo>
                      <a:lnTo>
                        <a:pt x="159" y="343"/>
                      </a:lnTo>
                      <a:lnTo>
                        <a:pt x="204" y="283"/>
                      </a:lnTo>
                      <a:lnTo>
                        <a:pt x="254" y="227"/>
                      </a:lnTo>
                      <a:lnTo>
                        <a:pt x="308" y="177"/>
                      </a:lnTo>
                      <a:lnTo>
                        <a:pt x="367" y="132"/>
                      </a:lnTo>
                      <a:lnTo>
                        <a:pt x="428" y="94"/>
                      </a:lnTo>
                      <a:lnTo>
                        <a:pt x="492" y="61"/>
                      </a:lnTo>
                      <a:lnTo>
                        <a:pt x="561" y="35"/>
                      </a:lnTo>
                      <a:lnTo>
                        <a:pt x="632" y="16"/>
                      </a:lnTo>
                      <a:lnTo>
                        <a:pt x="705" y="3"/>
                      </a:lnTo>
                      <a:lnTo>
                        <a:pt x="778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1" name="Freeform 27"/>
                <p:cNvSpPr>
                  <a:spLocks/>
                </p:cNvSpPr>
                <p:nvPr/>
              </p:nvSpPr>
              <p:spPr bwMode="auto">
                <a:xfrm>
                  <a:off x="-8415338" y="-715963"/>
                  <a:ext cx="2570163" cy="1474788"/>
                </a:xfrm>
                <a:custGeom>
                  <a:avLst/>
                  <a:gdLst>
                    <a:gd name="T0" fmla="*/ 379 w 1619"/>
                    <a:gd name="T1" fmla="*/ 44 h 929"/>
                    <a:gd name="T2" fmla="*/ 507 w 1619"/>
                    <a:gd name="T3" fmla="*/ 116 h 929"/>
                    <a:gd name="T4" fmla="*/ 645 w 1619"/>
                    <a:gd name="T5" fmla="*/ 165 h 929"/>
                    <a:gd name="T6" fmla="*/ 792 w 1619"/>
                    <a:gd name="T7" fmla="*/ 192 h 929"/>
                    <a:gd name="T8" fmla="*/ 941 w 1619"/>
                    <a:gd name="T9" fmla="*/ 192 h 929"/>
                    <a:gd name="T10" fmla="*/ 1084 w 1619"/>
                    <a:gd name="T11" fmla="*/ 168 h 929"/>
                    <a:gd name="T12" fmla="*/ 1218 w 1619"/>
                    <a:gd name="T13" fmla="*/ 120 h 929"/>
                    <a:gd name="T14" fmla="*/ 1344 w 1619"/>
                    <a:gd name="T15" fmla="*/ 52 h 929"/>
                    <a:gd name="T16" fmla="*/ 1398 w 1619"/>
                    <a:gd name="T17" fmla="*/ 58 h 929"/>
                    <a:gd name="T18" fmla="*/ 1398 w 1619"/>
                    <a:gd name="T19" fmla="*/ 151 h 929"/>
                    <a:gd name="T20" fmla="*/ 1413 w 1619"/>
                    <a:gd name="T21" fmla="*/ 242 h 929"/>
                    <a:gd name="T22" fmla="*/ 1442 w 1619"/>
                    <a:gd name="T23" fmla="*/ 328 h 929"/>
                    <a:gd name="T24" fmla="*/ 1486 w 1619"/>
                    <a:gd name="T25" fmla="*/ 405 h 929"/>
                    <a:gd name="T26" fmla="*/ 1546 w 1619"/>
                    <a:gd name="T27" fmla="*/ 470 h 929"/>
                    <a:gd name="T28" fmla="*/ 1619 w 1619"/>
                    <a:gd name="T29" fmla="*/ 519 h 929"/>
                    <a:gd name="T30" fmla="*/ 1514 w 1619"/>
                    <a:gd name="T31" fmla="*/ 646 h 929"/>
                    <a:gd name="T32" fmla="*/ 1393 w 1619"/>
                    <a:gd name="T33" fmla="*/ 753 h 929"/>
                    <a:gd name="T34" fmla="*/ 1256 w 1619"/>
                    <a:gd name="T35" fmla="*/ 836 h 929"/>
                    <a:gd name="T36" fmla="*/ 1108 w 1619"/>
                    <a:gd name="T37" fmla="*/ 895 h 929"/>
                    <a:gd name="T38" fmla="*/ 949 w 1619"/>
                    <a:gd name="T39" fmla="*/ 926 h 929"/>
                    <a:gd name="T40" fmla="*/ 786 w 1619"/>
                    <a:gd name="T41" fmla="*/ 926 h 929"/>
                    <a:gd name="T42" fmla="*/ 628 w 1619"/>
                    <a:gd name="T43" fmla="*/ 896 h 929"/>
                    <a:gd name="T44" fmla="*/ 481 w 1619"/>
                    <a:gd name="T45" fmla="*/ 839 h 929"/>
                    <a:gd name="T46" fmla="*/ 346 w 1619"/>
                    <a:gd name="T47" fmla="*/ 756 h 929"/>
                    <a:gd name="T48" fmla="*/ 225 w 1619"/>
                    <a:gd name="T49" fmla="*/ 652 h 929"/>
                    <a:gd name="T50" fmla="*/ 121 w 1619"/>
                    <a:gd name="T51" fmla="*/ 527 h 929"/>
                    <a:gd name="T52" fmla="*/ 35 w 1619"/>
                    <a:gd name="T53" fmla="*/ 384 h 929"/>
                    <a:gd name="T54" fmla="*/ 45 w 1619"/>
                    <a:gd name="T55" fmla="*/ 299 h 929"/>
                    <a:gd name="T56" fmla="*/ 127 w 1619"/>
                    <a:gd name="T57" fmla="*/ 267 h 929"/>
                    <a:gd name="T58" fmla="*/ 194 w 1619"/>
                    <a:gd name="T59" fmla="*/ 218 h 929"/>
                    <a:gd name="T60" fmla="*/ 249 w 1619"/>
                    <a:gd name="T61" fmla="*/ 156 h 929"/>
                    <a:gd name="T62" fmla="*/ 291 w 1619"/>
                    <a:gd name="T63" fmla="*/ 82 h 929"/>
                    <a:gd name="T64" fmla="*/ 319 w 1619"/>
                    <a:gd name="T65" fmla="*/ 0 h 9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619" h="929">
                      <a:moveTo>
                        <a:pt x="319" y="0"/>
                      </a:moveTo>
                      <a:lnTo>
                        <a:pt x="379" y="44"/>
                      </a:lnTo>
                      <a:lnTo>
                        <a:pt x="441" y="82"/>
                      </a:lnTo>
                      <a:lnTo>
                        <a:pt x="507" y="116"/>
                      </a:lnTo>
                      <a:lnTo>
                        <a:pt x="574" y="143"/>
                      </a:lnTo>
                      <a:lnTo>
                        <a:pt x="645" y="165"/>
                      </a:lnTo>
                      <a:lnTo>
                        <a:pt x="717" y="182"/>
                      </a:lnTo>
                      <a:lnTo>
                        <a:pt x="792" y="192"/>
                      </a:lnTo>
                      <a:lnTo>
                        <a:pt x="866" y="195"/>
                      </a:lnTo>
                      <a:lnTo>
                        <a:pt x="941" y="192"/>
                      </a:lnTo>
                      <a:lnTo>
                        <a:pt x="1013" y="182"/>
                      </a:lnTo>
                      <a:lnTo>
                        <a:pt x="1084" y="168"/>
                      </a:lnTo>
                      <a:lnTo>
                        <a:pt x="1152" y="147"/>
                      </a:lnTo>
                      <a:lnTo>
                        <a:pt x="1218" y="120"/>
                      </a:lnTo>
                      <a:lnTo>
                        <a:pt x="1283" y="88"/>
                      </a:lnTo>
                      <a:lnTo>
                        <a:pt x="1344" y="52"/>
                      </a:lnTo>
                      <a:lnTo>
                        <a:pt x="1403" y="11"/>
                      </a:lnTo>
                      <a:lnTo>
                        <a:pt x="1398" y="58"/>
                      </a:lnTo>
                      <a:lnTo>
                        <a:pt x="1396" y="104"/>
                      </a:lnTo>
                      <a:lnTo>
                        <a:pt x="1398" y="151"/>
                      </a:lnTo>
                      <a:lnTo>
                        <a:pt x="1403" y="197"/>
                      </a:lnTo>
                      <a:lnTo>
                        <a:pt x="1413" y="242"/>
                      </a:lnTo>
                      <a:lnTo>
                        <a:pt x="1426" y="286"/>
                      </a:lnTo>
                      <a:lnTo>
                        <a:pt x="1442" y="328"/>
                      </a:lnTo>
                      <a:lnTo>
                        <a:pt x="1463" y="368"/>
                      </a:lnTo>
                      <a:lnTo>
                        <a:pt x="1486" y="405"/>
                      </a:lnTo>
                      <a:lnTo>
                        <a:pt x="1514" y="439"/>
                      </a:lnTo>
                      <a:lnTo>
                        <a:pt x="1546" y="470"/>
                      </a:lnTo>
                      <a:lnTo>
                        <a:pt x="1580" y="497"/>
                      </a:lnTo>
                      <a:lnTo>
                        <a:pt x="1619" y="519"/>
                      </a:lnTo>
                      <a:lnTo>
                        <a:pt x="1569" y="585"/>
                      </a:lnTo>
                      <a:lnTo>
                        <a:pt x="1514" y="646"/>
                      </a:lnTo>
                      <a:lnTo>
                        <a:pt x="1455" y="702"/>
                      </a:lnTo>
                      <a:lnTo>
                        <a:pt x="1393" y="753"/>
                      </a:lnTo>
                      <a:lnTo>
                        <a:pt x="1326" y="797"/>
                      </a:lnTo>
                      <a:lnTo>
                        <a:pt x="1256" y="836"/>
                      </a:lnTo>
                      <a:lnTo>
                        <a:pt x="1184" y="869"/>
                      </a:lnTo>
                      <a:lnTo>
                        <a:pt x="1108" y="895"/>
                      </a:lnTo>
                      <a:lnTo>
                        <a:pt x="1030" y="915"/>
                      </a:lnTo>
                      <a:lnTo>
                        <a:pt x="949" y="926"/>
                      </a:lnTo>
                      <a:lnTo>
                        <a:pt x="866" y="929"/>
                      </a:lnTo>
                      <a:lnTo>
                        <a:pt x="786" y="926"/>
                      </a:lnTo>
                      <a:lnTo>
                        <a:pt x="705" y="915"/>
                      </a:lnTo>
                      <a:lnTo>
                        <a:pt x="628" y="896"/>
                      </a:lnTo>
                      <a:lnTo>
                        <a:pt x="554" y="871"/>
                      </a:lnTo>
                      <a:lnTo>
                        <a:pt x="481" y="839"/>
                      </a:lnTo>
                      <a:lnTo>
                        <a:pt x="412" y="801"/>
                      </a:lnTo>
                      <a:lnTo>
                        <a:pt x="346" y="756"/>
                      </a:lnTo>
                      <a:lnTo>
                        <a:pt x="283" y="707"/>
                      </a:lnTo>
                      <a:lnTo>
                        <a:pt x="225" y="652"/>
                      </a:lnTo>
                      <a:lnTo>
                        <a:pt x="171" y="592"/>
                      </a:lnTo>
                      <a:lnTo>
                        <a:pt x="121" y="527"/>
                      </a:lnTo>
                      <a:lnTo>
                        <a:pt x="76" y="457"/>
                      </a:lnTo>
                      <a:lnTo>
                        <a:pt x="35" y="384"/>
                      </a:lnTo>
                      <a:lnTo>
                        <a:pt x="0" y="308"/>
                      </a:lnTo>
                      <a:lnTo>
                        <a:pt x="45" y="299"/>
                      </a:lnTo>
                      <a:lnTo>
                        <a:pt x="88" y="285"/>
                      </a:lnTo>
                      <a:lnTo>
                        <a:pt x="127" y="267"/>
                      </a:lnTo>
                      <a:lnTo>
                        <a:pt x="162" y="244"/>
                      </a:lnTo>
                      <a:lnTo>
                        <a:pt x="194" y="218"/>
                      </a:lnTo>
                      <a:lnTo>
                        <a:pt x="224" y="187"/>
                      </a:lnTo>
                      <a:lnTo>
                        <a:pt x="249" y="156"/>
                      </a:lnTo>
                      <a:lnTo>
                        <a:pt x="271" y="120"/>
                      </a:lnTo>
                      <a:lnTo>
                        <a:pt x="291" y="82"/>
                      </a:lnTo>
                      <a:lnTo>
                        <a:pt x="307" y="42"/>
                      </a:lnTo>
                      <a:lnTo>
                        <a:pt x="31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2" name="Freeform 28"/>
                <p:cNvSpPr>
                  <a:spLocks/>
                </p:cNvSpPr>
                <p:nvPr/>
              </p:nvSpPr>
              <p:spPr bwMode="auto">
                <a:xfrm>
                  <a:off x="-5367338" y="-457200"/>
                  <a:ext cx="473075" cy="1495425"/>
                </a:xfrm>
                <a:custGeom>
                  <a:avLst/>
                  <a:gdLst>
                    <a:gd name="T0" fmla="*/ 217 w 298"/>
                    <a:gd name="T1" fmla="*/ 0 h 942"/>
                    <a:gd name="T2" fmla="*/ 219 w 298"/>
                    <a:gd name="T3" fmla="*/ 4 h 942"/>
                    <a:gd name="T4" fmla="*/ 220 w 298"/>
                    <a:gd name="T5" fmla="*/ 16 h 942"/>
                    <a:gd name="T6" fmla="*/ 222 w 298"/>
                    <a:gd name="T7" fmla="*/ 35 h 942"/>
                    <a:gd name="T8" fmla="*/ 225 w 298"/>
                    <a:gd name="T9" fmla="*/ 62 h 942"/>
                    <a:gd name="T10" fmla="*/ 228 w 298"/>
                    <a:gd name="T11" fmla="*/ 95 h 942"/>
                    <a:gd name="T12" fmla="*/ 233 w 298"/>
                    <a:gd name="T13" fmla="*/ 134 h 942"/>
                    <a:gd name="T14" fmla="*/ 238 w 298"/>
                    <a:gd name="T15" fmla="*/ 177 h 942"/>
                    <a:gd name="T16" fmla="*/ 244 w 298"/>
                    <a:gd name="T17" fmla="*/ 226 h 942"/>
                    <a:gd name="T18" fmla="*/ 250 w 298"/>
                    <a:gd name="T19" fmla="*/ 279 h 942"/>
                    <a:gd name="T20" fmla="*/ 257 w 298"/>
                    <a:gd name="T21" fmla="*/ 335 h 942"/>
                    <a:gd name="T22" fmla="*/ 264 w 298"/>
                    <a:gd name="T23" fmla="*/ 395 h 942"/>
                    <a:gd name="T24" fmla="*/ 270 w 298"/>
                    <a:gd name="T25" fmla="*/ 457 h 942"/>
                    <a:gd name="T26" fmla="*/ 277 w 298"/>
                    <a:gd name="T27" fmla="*/ 521 h 942"/>
                    <a:gd name="T28" fmla="*/ 285 w 298"/>
                    <a:gd name="T29" fmla="*/ 587 h 942"/>
                    <a:gd name="T30" fmla="*/ 292 w 298"/>
                    <a:gd name="T31" fmla="*/ 653 h 942"/>
                    <a:gd name="T32" fmla="*/ 298 w 298"/>
                    <a:gd name="T33" fmla="*/ 720 h 942"/>
                    <a:gd name="T34" fmla="*/ 228 w 298"/>
                    <a:gd name="T35" fmla="*/ 780 h 942"/>
                    <a:gd name="T36" fmla="*/ 155 w 298"/>
                    <a:gd name="T37" fmla="*/ 837 h 942"/>
                    <a:gd name="T38" fmla="*/ 78 w 298"/>
                    <a:gd name="T39" fmla="*/ 891 h 942"/>
                    <a:gd name="T40" fmla="*/ 0 w 298"/>
                    <a:gd name="T41" fmla="*/ 942 h 942"/>
                    <a:gd name="T42" fmla="*/ 12 w 298"/>
                    <a:gd name="T43" fmla="*/ 871 h 942"/>
                    <a:gd name="T44" fmla="*/ 26 w 298"/>
                    <a:gd name="T45" fmla="*/ 802 h 942"/>
                    <a:gd name="T46" fmla="*/ 39 w 298"/>
                    <a:gd name="T47" fmla="*/ 732 h 942"/>
                    <a:gd name="T48" fmla="*/ 54 w 298"/>
                    <a:gd name="T49" fmla="*/ 664 h 942"/>
                    <a:gd name="T50" fmla="*/ 67 w 298"/>
                    <a:gd name="T51" fmla="*/ 596 h 942"/>
                    <a:gd name="T52" fmla="*/ 82 w 298"/>
                    <a:gd name="T53" fmla="*/ 532 h 942"/>
                    <a:gd name="T54" fmla="*/ 96 w 298"/>
                    <a:gd name="T55" fmla="*/ 468 h 942"/>
                    <a:gd name="T56" fmla="*/ 111 w 298"/>
                    <a:gd name="T57" fmla="*/ 407 h 942"/>
                    <a:gd name="T58" fmla="*/ 125 w 298"/>
                    <a:gd name="T59" fmla="*/ 349 h 942"/>
                    <a:gd name="T60" fmla="*/ 139 w 298"/>
                    <a:gd name="T61" fmla="*/ 294 h 942"/>
                    <a:gd name="T62" fmla="*/ 151 w 298"/>
                    <a:gd name="T63" fmla="*/ 243 h 942"/>
                    <a:gd name="T64" fmla="*/ 164 w 298"/>
                    <a:gd name="T65" fmla="*/ 197 h 942"/>
                    <a:gd name="T66" fmla="*/ 176 w 298"/>
                    <a:gd name="T67" fmla="*/ 153 h 942"/>
                    <a:gd name="T68" fmla="*/ 186 w 298"/>
                    <a:gd name="T69" fmla="*/ 115 h 942"/>
                    <a:gd name="T70" fmla="*/ 194 w 298"/>
                    <a:gd name="T71" fmla="*/ 81 h 942"/>
                    <a:gd name="T72" fmla="*/ 203 w 298"/>
                    <a:gd name="T73" fmla="*/ 52 h 942"/>
                    <a:gd name="T74" fmla="*/ 209 w 298"/>
                    <a:gd name="T75" fmla="*/ 30 h 942"/>
                    <a:gd name="T76" fmla="*/ 214 w 298"/>
                    <a:gd name="T77" fmla="*/ 13 h 942"/>
                    <a:gd name="T78" fmla="*/ 216 w 298"/>
                    <a:gd name="T79" fmla="*/ 4 h 942"/>
                    <a:gd name="T80" fmla="*/ 217 w 298"/>
                    <a:gd name="T81" fmla="*/ 0 h 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98" h="942">
                      <a:moveTo>
                        <a:pt x="217" y="0"/>
                      </a:moveTo>
                      <a:lnTo>
                        <a:pt x="219" y="4"/>
                      </a:lnTo>
                      <a:lnTo>
                        <a:pt x="220" y="16"/>
                      </a:lnTo>
                      <a:lnTo>
                        <a:pt x="222" y="35"/>
                      </a:lnTo>
                      <a:lnTo>
                        <a:pt x="225" y="62"/>
                      </a:lnTo>
                      <a:lnTo>
                        <a:pt x="228" y="95"/>
                      </a:lnTo>
                      <a:lnTo>
                        <a:pt x="233" y="134"/>
                      </a:lnTo>
                      <a:lnTo>
                        <a:pt x="238" y="177"/>
                      </a:lnTo>
                      <a:lnTo>
                        <a:pt x="244" y="226"/>
                      </a:lnTo>
                      <a:lnTo>
                        <a:pt x="250" y="279"/>
                      </a:lnTo>
                      <a:lnTo>
                        <a:pt x="257" y="335"/>
                      </a:lnTo>
                      <a:lnTo>
                        <a:pt x="264" y="395"/>
                      </a:lnTo>
                      <a:lnTo>
                        <a:pt x="270" y="457"/>
                      </a:lnTo>
                      <a:lnTo>
                        <a:pt x="277" y="521"/>
                      </a:lnTo>
                      <a:lnTo>
                        <a:pt x="285" y="587"/>
                      </a:lnTo>
                      <a:lnTo>
                        <a:pt x="292" y="653"/>
                      </a:lnTo>
                      <a:lnTo>
                        <a:pt x="298" y="720"/>
                      </a:lnTo>
                      <a:lnTo>
                        <a:pt x="228" y="780"/>
                      </a:lnTo>
                      <a:lnTo>
                        <a:pt x="155" y="837"/>
                      </a:lnTo>
                      <a:lnTo>
                        <a:pt x="78" y="891"/>
                      </a:lnTo>
                      <a:lnTo>
                        <a:pt x="0" y="942"/>
                      </a:lnTo>
                      <a:lnTo>
                        <a:pt x="12" y="871"/>
                      </a:lnTo>
                      <a:lnTo>
                        <a:pt x="26" y="802"/>
                      </a:lnTo>
                      <a:lnTo>
                        <a:pt x="39" y="732"/>
                      </a:lnTo>
                      <a:lnTo>
                        <a:pt x="54" y="664"/>
                      </a:lnTo>
                      <a:lnTo>
                        <a:pt x="67" y="596"/>
                      </a:lnTo>
                      <a:lnTo>
                        <a:pt x="82" y="532"/>
                      </a:lnTo>
                      <a:lnTo>
                        <a:pt x="96" y="468"/>
                      </a:lnTo>
                      <a:lnTo>
                        <a:pt x="111" y="407"/>
                      </a:lnTo>
                      <a:lnTo>
                        <a:pt x="125" y="349"/>
                      </a:lnTo>
                      <a:lnTo>
                        <a:pt x="139" y="294"/>
                      </a:lnTo>
                      <a:lnTo>
                        <a:pt x="151" y="243"/>
                      </a:lnTo>
                      <a:lnTo>
                        <a:pt x="164" y="197"/>
                      </a:lnTo>
                      <a:lnTo>
                        <a:pt x="176" y="153"/>
                      </a:lnTo>
                      <a:lnTo>
                        <a:pt x="186" y="115"/>
                      </a:lnTo>
                      <a:lnTo>
                        <a:pt x="194" y="81"/>
                      </a:lnTo>
                      <a:lnTo>
                        <a:pt x="203" y="52"/>
                      </a:lnTo>
                      <a:lnTo>
                        <a:pt x="209" y="30"/>
                      </a:lnTo>
                      <a:lnTo>
                        <a:pt x="214" y="13"/>
                      </a:lnTo>
                      <a:lnTo>
                        <a:pt x="216" y="4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3" name="Freeform 29"/>
                <p:cNvSpPr>
                  <a:spLocks/>
                </p:cNvSpPr>
                <p:nvPr/>
              </p:nvSpPr>
              <p:spPr bwMode="auto">
                <a:xfrm>
                  <a:off x="-7040563" y="-992188"/>
                  <a:ext cx="2017713" cy="2500313"/>
                </a:xfrm>
                <a:custGeom>
                  <a:avLst/>
                  <a:gdLst>
                    <a:gd name="T0" fmla="*/ 424 w 1271"/>
                    <a:gd name="T1" fmla="*/ 11 h 1575"/>
                    <a:gd name="T2" fmla="*/ 585 w 1271"/>
                    <a:gd name="T3" fmla="*/ 57 h 1575"/>
                    <a:gd name="T4" fmla="*/ 751 w 1271"/>
                    <a:gd name="T5" fmla="*/ 113 h 1575"/>
                    <a:gd name="T6" fmla="*/ 945 w 1271"/>
                    <a:gd name="T7" fmla="*/ 185 h 1575"/>
                    <a:gd name="T8" fmla="*/ 1165 w 1271"/>
                    <a:gd name="T9" fmla="*/ 282 h 1575"/>
                    <a:gd name="T10" fmla="*/ 1270 w 1271"/>
                    <a:gd name="T11" fmla="*/ 341 h 1575"/>
                    <a:gd name="T12" fmla="*/ 1263 w 1271"/>
                    <a:gd name="T13" fmla="*/ 367 h 1575"/>
                    <a:gd name="T14" fmla="*/ 1248 w 1271"/>
                    <a:gd name="T15" fmla="*/ 418 h 1575"/>
                    <a:gd name="T16" fmla="*/ 1230 w 1271"/>
                    <a:gd name="T17" fmla="*/ 490 h 1575"/>
                    <a:gd name="T18" fmla="*/ 1205 w 1271"/>
                    <a:gd name="T19" fmla="*/ 580 h 1575"/>
                    <a:gd name="T20" fmla="*/ 1179 w 1271"/>
                    <a:gd name="T21" fmla="*/ 686 h 1575"/>
                    <a:gd name="T22" fmla="*/ 1150 w 1271"/>
                    <a:gd name="T23" fmla="*/ 805 h 1575"/>
                    <a:gd name="T24" fmla="*/ 1121 w 1271"/>
                    <a:gd name="T25" fmla="*/ 933 h 1575"/>
                    <a:gd name="T26" fmla="*/ 1093 w 1271"/>
                    <a:gd name="T27" fmla="*/ 1069 h 1575"/>
                    <a:gd name="T28" fmla="*/ 1066 w 1271"/>
                    <a:gd name="T29" fmla="*/ 1208 h 1575"/>
                    <a:gd name="T30" fmla="*/ 960 w 1271"/>
                    <a:gd name="T31" fmla="*/ 1333 h 1575"/>
                    <a:gd name="T32" fmla="*/ 764 w 1271"/>
                    <a:gd name="T33" fmla="*/ 1426 h 1575"/>
                    <a:gd name="T34" fmla="*/ 558 w 1271"/>
                    <a:gd name="T35" fmla="*/ 1498 h 1575"/>
                    <a:gd name="T36" fmla="*/ 341 w 1271"/>
                    <a:gd name="T37" fmla="*/ 1547 h 1575"/>
                    <a:gd name="T38" fmla="*/ 116 w 1271"/>
                    <a:gd name="T39" fmla="*/ 1571 h 1575"/>
                    <a:gd name="T40" fmla="*/ 0 w 1271"/>
                    <a:gd name="T41" fmla="*/ 1081 h 1575"/>
                    <a:gd name="T42" fmla="*/ 3 w 1271"/>
                    <a:gd name="T43" fmla="*/ 1076 h 1575"/>
                    <a:gd name="T44" fmla="*/ 8 w 1271"/>
                    <a:gd name="T45" fmla="*/ 1069 h 1575"/>
                    <a:gd name="T46" fmla="*/ 13 w 1271"/>
                    <a:gd name="T47" fmla="*/ 1056 h 1575"/>
                    <a:gd name="T48" fmla="*/ 28 w 1271"/>
                    <a:gd name="T49" fmla="*/ 1023 h 1575"/>
                    <a:gd name="T50" fmla="*/ 57 w 1271"/>
                    <a:gd name="T51" fmla="*/ 955 h 1575"/>
                    <a:gd name="T52" fmla="*/ 94 w 1271"/>
                    <a:gd name="T53" fmla="*/ 865 h 1575"/>
                    <a:gd name="T54" fmla="*/ 138 w 1271"/>
                    <a:gd name="T55" fmla="*/ 757 h 1575"/>
                    <a:gd name="T56" fmla="*/ 185 w 1271"/>
                    <a:gd name="T57" fmla="*/ 636 h 1575"/>
                    <a:gd name="T58" fmla="*/ 234 w 1271"/>
                    <a:gd name="T59" fmla="*/ 507 h 1575"/>
                    <a:gd name="T60" fmla="*/ 300 w 1271"/>
                    <a:gd name="T61" fmla="*/ 317 h 1575"/>
                    <a:gd name="T62" fmla="*/ 343 w 1271"/>
                    <a:gd name="T63" fmla="*/ 180 h 1575"/>
                    <a:gd name="T64" fmla="*/ 376 w 1271"/>
                    <a:gd name="T65" fmla="*/ 57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71" h="1575">
                      <a:moveTo>
                        <a:pt x="388" y="0"/>
                      </a:moveTo>
                      <a:lnTo>
                        <a:pt x="424" y="11"/>
                      </a:lnTo>
                      <a:lnTo>
                        <a:pt x="503" y="33"/>
                      </a:lnTo>
                      <a:lnTo>
                        <a:pt x="585" y="57"/>
                      </a:lnTo>
                      <a:lnTo>
                        <a:pt x="669" y="85"/>
                      </a:lnTo>
                      <a:lnTo>
                        <a:pt x="751" y="113"/>
                      </a:lnTo>
                      <a:lnTo>
                        <a:pt x="834" y="144"/>
                      </a:lnTo>
                      <a:lnTo>
                        <a:pt x="945" y="185"/>
                      </a:lnTo>
                      <a:lnTo>
                        <a:pt x="1056" y="232"/>
                      </a:lnTo>
                      <a:lnTo>
                        <a:pt x="1165" y="282"/>
                      </a:lnTo>
                      <a:lnTo>
                        <a:pt x="1271" y="337"/>
                      </a:lnTo>
                      <a:lnTo>
                        <a:pt x="1270" y="341"/>
                      </a:lnTo>
                      <a:lnTo>
                        <a:pt x="1268" y="350"/>
                      </a:lnTo>
                      <a:lnTo>
                        <a:pt x="1263" y="367"/>
                      </a:lnTo>
                      <a:lnTo>
                        <a:pt x="1257" y="389"/>
                      </a:lnTo>
                      <a:lnTo>
                        <a:pt x="1248" y="418"/>
                      </a:lnTo>
                      <a:lnTo>
                        <a:pt x="1240" y="452"/>
                      </a:lnTo>
                      <a:lnTo>
                        <a:pt x="1230" y="490"/>
                      </a:lnTo>
                      <a:lnTo>
                        <a:pt x="1218" y="532"/>
                      </a:lnTo>
                      <a:lnTo>
                        <a:pt x="1205" y="580"/>
                      </a:lnTo>
                      <a:lnTo>
                        <a:pt x="1193" y="631"/>
                      </a:lnTo>
                      <a:lnTo>
                        <a:pt x="1179" y="686"/>
                      </a:lnTo>
                      <a:lnTo>
                        <a:pt x="1165" y="744"/>
                      </a:lnTo>
                      <a:lnTo>
                        <a:pt x="1150" y="805"/>
                      </a:lnTo>
                      <a:lnTo>
                        <a:pt x="1136" y="867"/>
                      </a:lnTo>
                      <a:lnTo>
                        <a:pt x="1121" y="933"/>
                      </a:lnTo>
                      <a:lnTo>
                        <a:pt x="1108" y="1001"/>
                      </a:lnTo>
                      <a:lnTo>
                        <a:pt x="1093" y="1069"/>
                      </a:lnTo>
                      <a:lnTo>
                        <a:pt x="1080" y="1139"/>
                      </a:lnTo>
                      <a:lnTo>
                        <a:pt x="1066" y="1208"/>
                      </a:lnTo>
                      <a:lnTo>
                        <a:pt x="1054" y="1279"/>
                      </a:lnTo>
                      <a:lnTo>
                        <a:pt x="960" y="1333"/>
                      </a:lnTo>
                      <a:lnTo>
                        <a:pt x="863" y="1382"/>
                      </a:lnTo>
                      <a:lnTo>
                        <a:pt x="764" y="1426"/>
                      </a:lnTo>
                      <a:lnTo>
                        <a:pt x="662" y="1464"/>
                      </a:lnTo>
                      <a:lnTo>
                        <a:pt x="558" y="1498"/>
                      </a:lnTo>
                      <a:lnTo>
                        <a:pt x="450" y="1525"/>
                      </a:lnTo>
                      <a:lnTo>
                        <a:pt x="341" y="1547"/>
                      </a:lnTo>
                      <a:lnTo>
                        <a:pt x="230" y="1563"/>
                      </a:lnTo>
                      <a:lnTo>
                        <a:pt x="116" y="1571"/>
                      </a:lnTo>
                      <a:lnTo>
                        <a:pt x="0" y="1575"/>
                      </a:lnTo>
                      <a:lnTo>
                        <a:pt x="0" y="1081"/>
                      </a:lnTo>
                      <a:lnTo>
                        <a:pt x="2" y="1080"/>
                      </a:lnTo>
                      <a:lnTo>
                        <a:pt x="3" y="1076"/>
                      </a:lnTo>
                      <a:lnTo>
                        <a:pt x="5" y="1073"/>
                      </a:lnTo>
                      <a:lnTo>
                        <a:pt x="8" y="1069"/>
                      </a:lnTo>
                      <a:lnTo>
                        <a:pt x="13" y="1058"/>
                      </a:lnTo>
                      <a:lnTo>
                        <a:pt x="13" y="1056"/>
                      </a:lnTo>
                      <a:lnTo>
                        <a:pt x="14" y="1052"/>
                      </a:lnTo>
                      <a:lnTo>
                        <a:pt x="28" y="1023"/>
                      </a:lnTo>
                      <a:lnTo>
                        <a:pt x="41" y="993"/>
                      </a:lnTo>
                      <a:lnTo>
                        <a:pt x="57" y="955"/>
                      </a:lnTo>
                      <a:lnTo>
                        <a:pt x="75" y="913"/>
                      </a:lnTo>
                      <a:lnTo>
                        <a:pt x="94" y="865"/>
                      </a:lnTo>
                      <a:lnTo>
                        <a:pt x="115" y="812"/>
                      </a:lnTo>
                      <a:lnTo>
                        <a:pt x="138" y="757"/>
                      </a:lnTo>
                      <a:lnTo>
                        <a:pt x="162" y="697"/>
                      </a:lnTo>
                      <a:lnTo>
                        <a:pt x="185" y="636"/>
                      </a:lnTo>
                      <a:lnTo>
                        <a:pt x="209" y="573"/>
                      </a:lnTo>
                      <a:lnTo>
                        <a:pt x="234" y="507"/>
                      </a:lnTo>
                      <a:lnTo>
                        <a:pt x="258" y="441"/>
                      </a:lnTo>
                      <a:lnTo>
                        <a:pt x="300" y="317"/>
                      </a:lnTo>
                      <a:lnTo>
                        <a:pt x="323" y="244"/>
                      </a:lnTo>
                      <a:lnTo>
                        <a:pt x="343" y="180"/>
                      </a:lnTo>
                      <a:lnTo>
                        <a:pt x="360" y="118"/>
                      </a:lnTo>
                      <a:lnTo>
                        <a:pt x="376" y="57"/>
                      </a:lnTo>
                      <a:lnTo>
                        <a:pt x="388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4" name="Freeform 30"/>
                <p:cNvSpPr>
                  <a:spLocks/>
                </p:cNvSpPr>
                <p:nvPr/>
              </p:nvSpPr>
              <p:spPr bwMode="auto">
                <a:xfrm>
                  <a:off x="-7040563" y="-1260475"/>
                  <a:ext cx="1190625" cy="1982788"/>
                </a:xfrm>
                <a:custGeom>
                  <a:avLst/>
                  <a:gdLst>
                    <a:gd name="T0" fmla="*/ 410 w 750"/>
                    <a:gd name="T1" fmla="*/ 0 h 1249"/>
                    <a:gd name="T2" fmla="*/ 412 w 750"/>
                    <a:gd name="T3" fmla="*/ 1 h 1249"/>
                    <a:gd name="T4" fmla="*/ 418 w 750"/>
                    <a:gd name="T5" fmla="*/ 7 h 1249"/>
                    <a:gd name="T6" fmla="*/ 428 w 750"/>
                    <a:gd name="T7" fmla="*/ 17 h 1249"/>
                    <a:gd name="T8" fmla="*/ 443 w 750"/>
                    <a:gd name="T9" fmla="*/ 29 h 1249"/>
                    <a:gd name="T10" fmla="*/ 459 w 750"/>
                    <a:gd name="T11" fmla="*/ 45 h 1249"/>
                    <a:gd name="T12" fmla="*/ 478 w 750"/>
                    <a:gd name="T13" fmla="*/ 63 h 1249"/>
                    <a:gd name="T14" fmla="*/ 499 w 750"/>
                    <a:gd name="T15" fmla="*/ 83 h 1249"/>
                    <a:gd name="T16" fmla="*/ 522 w 750"/>
                    <a:gd name="T17" fmla="*/ 105 h 1249"/>
                    <a:gd name="T18" fmla="*/ 545 w 750"/>
                    <a:gd name="T19" fmla="*/ 128 h 1249"/>
                    <a:gd name="T20" fmla="*/ 571 w 750"/>
                    <a:gd name="T21" fmla="*/ 151 h 1249"/>
                    <a:gd name="T22" fmla="*/ 596 w 750"/>
                    <a:gd name="T23" fmla="*/ 177 h 1249"/>
                    <a:gd name="T24" fmla="*/ 621 w 750"/>
                    <a:gd name="T25" fmla="*/ 202 h 1249"/>
                    <a:gd name="T26" fmla="*/ 646 w 750"/>
                    <a:gd name="T27" fmla="*/ 227 h 1249"/>
                    <a:gd name="T28" fmla="*/ 669 w 750"/>
                    <a:gd name="T29" fmla="*/ 252 h 1249"/>
                    <a:gd name="T30" fmla="*/ 693 w 750"/>
                    <a:gd name="T31" fmla="*/ 277 h 1249"/>
                    <a:gd name="T32" fmla="*/ 715 w 750"/>
                    <a:gd name="T33" fmla="*/ 302 h 1249"/>
                    <a:gd name="T34" fmla="*/ 734 w 750"/>
                    <a:gd name="T35" fmla="*/ 324 h 1249"/>
                    <a:gd name="T36" fmla="*/ 750 w 750"/>
                    <a:gd name="T37" fmla="*/ 345 h 1249"/>
                    <a:gd name="T38" fmla="*/ 580 w 750"/>
                    <a:gd name="T39" fmla="*/ 433 h 1249"/>
                    <a:gd name="T40" fmla="*/ 690 w 750"/>
                    <a:gd name="T41" fmla="*/ 698 h 1249"/>
                    <a:gd name="T42" fmla="*/ 39 w 750"/>
                    <a:gd name="T43" fmla="*/ 1218 h 1249"/>
                    <a:gd name="T44" fmla="*/ 0 w 750"/>
                    <a:gd name="T45" fmla="*/ 1249 h 1249"/>
                    <a:gd name="T46" fmla="*/ 3 w 750"/>
                    <a:gd name="T47" fmla="*/ 1247 h 1249"/>
                    <a:gd name="T48" fmla="*/ 6 w 750"/>
                    <a:gd name="T49" fmla="*/ 1239 h 1249"/>
                    <a:gd name="T50" fmla="*/ 13 w 750"/>
                    <a:gd name="T51" fmla="*/ 1226 h 1249"/>
                    <a:gd name="T52" fmla="*/ 20 w 750"/>
                    <a:gd name="T53" fmla="*/ 1209 h 1249"/>
                    <a:gd name="T54" fmla="*/ 30 w 750"/>
                    <a:gd name="T55" fmla="*/ 1187 h 1249"/>
                    <a:gd name="T56" fmla="*/ 39 w 750"/>
                    <a:gd name="T57" fmla="*/ 1161 h 1249"/>
                    <a:gd name="T58" fmla="*/ 57 w 750"/>
                    <a:gd name="T59" fmla="*/ 1121 h 1249"/>
                    <a:gd name="T60" fmla="*/ 76 w 750"/>
                    <a:gd name="T61" fmla="*/ 1074 h 1249"/>
                    <a:gd name="T62" fmla="*/ 97 w 750"/>
                    <a:gd name="T63" fmla="*/ 1023 h 1249"/>
                    <a:gd name="T64" fmla="*/ 120 w 750"/>
                    <a:gd name="T65" fmla="*/ 967 h 1249"/>
                    <a:gd name="T66" fmla="*/ 145 w 750"/>
                    <a:gd name="T67" fmla="*/ 907 h 1249"/>
                    <a:gd name="T68" fmla="*/ 169 w 750"/>
                    <a:gd name="T69" fmla="*/ 843 h 1249"/>
                    <a:gd name="T70" fmla="*/ 195 w 750"/>
                    <a:gd name="T71" fmla="*/ 777 h 1249"/>
                    <a:gd name="T72" fmla="*/ 220 w 750"/>
                    <a:gd name="T73" fmla="*/ 709 h 1249"/>
                    <a:gd name="T74" fmla="*/ 246 w 750"/>
                    <a:gd name="T75" fmla="*/ 639 h 1249"/>
                    <a:gd name="T76" fmla="*/ 270 w 750"/>
                    <a:gd name="T77" fmla="*/ 569 h 1249"/>
                    <a:gd name="T78" fmla="*/ 295 w 750"/>
                    <a:gd name="T79" fmla="*/ 499 h 1249"/>
                    <a:gd name="T80" fmla="*/ 317 w 750"/>
                    <a:gd name="T81" fmla="*/ 429 h 1249"/>
                    <a:gd name="T82" fmla="*/ 339 w 750"/>
                    <a:gd name="T83" fmla="*/ 359 h 1249"/>
                    <a:gd name="T84" fmla="*/ 357 w 750"/>
                    <a:gd name="T85" fmla="*/ 293 h 1249"/>
                    <a:gd name="T86" fmla="*/ 374 w 750"/>
                    <a:gd name="T87" fmla="*/ 228 h 1249"/>
                    <a:gd name="T88" fmla="*/ 388 w 750"/>
                    <a:gd name="T89" fmla="*/ 167 h 1249"/>
                    <a:gd name="T90" fmla="*/ 396 w 750"/>
                    <a:gd name="T91" fmla="*/ 121 h 1249"/>
                    <a:gd name="T92" fmla="*/ 404 w 750"/>
                    <a:gd name="T93" fmla="*/ 77 h 1249"/>
                    <a:gd name="T94" fmla="*/ 407 w 750"/>
                    <a:gd name="T95" fmla="*/ 37 h 1249"/>
                    <a:gd name="T96" fmla="*/ 410 w 750"/>
                    <a:gd name="T97" fmla="*/ 0 h 1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50" h="1249">
                      <a:moveTo>
                        <a:pt x="410" y="0"/>
                      </a:moveTo>
                      <a:lnTo>
                        <a:pt x="412" y="1"/>
                      </a:lnTo>
                      <a:lnTo>
                        <a:pt x="418" y="7"/>
                      </a:lnTo>
                      <a:lnTo>
                        <a:pt x="428" y="17"/>
                      </a:lnTo>
                      <a:lnTo>
                        <a:pt x="443" y="29"/>
                      </a:lnTo>
                      <a:lnTo>
                        <a:pt x="459" y="45"/>
                      </a:lnTo>
                      <a:lnTo>
                        <a:pt x="478" y="63"/>
                      </a:lnTo>
                      <a:lnTo>
                        <a:pt x="499" y="83"/>
                      </a:lnTo>
                      <a:lnTo>
                        <a:pt x="522" y="105"/>
                      </a:lnTo>
                      <a:lnTo>
                        <a:pt x="545" y="128"/>
                      </a:lnTo>
                      <a:lnTo>
                        <a:pt x="571" y="151"/>
                      </a:lnTo>
                      <a:lnTo>
                        <a:pt x="596" y="177"/>
                      </a:lnTo>
                      <a:lnTo>
                        <a:pt x="621" y="202"/>
                      </a:lnTo>
                      <a:lnTo>
                        <a:pt x="646" y="227"/>
                      </a:lnTo>
                      <a:lnTo>
                        <a:pt x="669" y="252"/>
                      </a:lnTo>
                      <a:lnTo>
                        <a:pt x="693" y="277"/>
                      </a:lnTo>
                      <a:lnTo>
                        <a:pt x="715" y="302"/>
                      </a:lnTo>
                      <a:lnTo>
                        <a:pt x="734" y="324"/>
                      </a:lnTo>
                      <a:lnTo>
                        <a:pt x="750" y="345"/>
                      </a:lnTo>
                      <a:lnTo>
                        <a:pt x="580" y="433"/>
                      </a:lnTo>
                      <a:lnTo>
                        <a:pt x="690" y="698"/>
                      </a:lnTo>
                      <a:lnTo>
                        <a:pt x="39" y="1218"/>
                      </a:lnTo>
                      <a:lnTo>
                        <a:pt x="0" y="1249"/>
                      </a:lnTo>
                      <a:lnTo>
                        <a:pt x="3" y="1247"/>
                      </a:lnTo>
                      <a:lnTo>
                        <a:pt x="6" y="1239"/>
                      </a:lnTo>
                      <a:lnTo>
                        <a:pt x="13" y="1226"/>
                      </a:lnTo>
                      <a:lnTo>
                        <a:pt x="20" y="1209"/>
                      </a:lnTo>
                      <a:lnTo>
                        <a:pt x="30" y="1187"/>
                      </a:lnTo>
                      <a:lnTo>
                        <a:pt x="39" y="1161"/>
                      </a:lnTo>
                      <a:lnTo>
                        <a:pt x="57" y="1121"/>
                      </a:lnTo>
                      <a:lnTo>
                        <a:pt x="76" y="1074"/>
                      </a:lnTo>
                      <a:lnTo>
                        <a:pt x="97" y="1023"/>
                      </a:lnTo>
                      <a:lnTo>
                        <a:pt x="120" y="967"/>
                      </a:lnTo>
                      <a:lnTo>
                        <a:pt x="145" y="907"/>
                      </a:lnTo>
                      <a:lnTo>
                        <a:pt x="169" y="843"/>
                      </a:lnTo>
                      <a:lnTo>
                        <a:pt x="195" y="777"/>
                      </a:lnTo>
                      <a:lnTo>
                        <a:pt x="220" y="709"/>
                      </a:lnTo>
                      <a:lnTo>
                        <a:pt x="246" y="639"/>
                      </a:lnTo>
                      <a:lnTo>
                        <a:pt x="270" y="569"/>
                      </a:lnTo>
                      <a:lnTo>
                        <a:pt x="295" y="499"/>
                      </a:lnTo>
                      <a:lnTo>
                        <a:pt x="317" y="429"/>
                      </a:lnTo>
                      <a:lnTo>
                        <a:pt x="339" y="359"/>
                      </a:lnTo>
                      <a:lnTo>
                        <a:pt x="357" y="293"/>
                      </a:lnTo>
                      <a:lnTo>
                        <a:pt x="374" y="228"/>
                      </a:lnTo>
                      <a:lnTo>
                        <a:pt x="388" y="167"/>
                      </a:lnTo>
                      <a:lnTo>
                        <a:pt x="396" y="121"/>
                      </a:lnTo>
                      <a:lnTo>
                        <a:pt x="404" y="77"/>
                      </a:lnTo>
                      <a:lnTo>
                        <a:pt x="407" y="37"/>
                      </a:lnTo>
                      <a:lnTo>
                        <a:pt x="41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5" name="Freeform 31"/>
                <p:cNvSpPr>
                  <a:spLocks/>
                </p:cNvSpPr>
                <p:nvPr/>
              </p:nvSpPr>
              <p:spPr bwMode="auto">
                <a:xfrm>
                  <a:off x="-9182100" y="-455613"/>
                  <a:ext cx="473075" cy="1493838"/>
                </a:xfrm>
                <a:custGeom>
                  <a:avLst/>
                  <a:gdLst>
                    <a:gd name="T0" fmla="*/ 82 w 298"/>
                    <a:gd name="T1" fmla="*/ 0 h 941"/>
                    <a:gd name="T2" fmla="*/ 82 w 298"/>
                    <a:gd name="T3" fmla="*/ 3 h 941"/>
                    <a:gd name="T4" fmla="*/ 86 w 298"/>
                    <a:gd name="T5" fmla="*/ 14 h 941"/>
                    <a:gd name="T6" fmla="*/ 89 w 298"/>
                    <a:gd name="T7" fmla="*/ 29 h 941"/>
                    <a:gd name="T8" fmla="*/ 95 w 298"/>
                    <a:gd name="T9" fmla="*/ 51 h 941"/>
                    <a:gd name="T10" fmla="*/ 103 w 298"/>
                    <a:gd name="T11" fmla="*/ 78 h 941"/>
                    <a:gd name="T12" fmla="*/ 113 w 298"/>
                    <a:gd name="T13" fmla="*/ 110 h 941"/>
                    <a:gd name="T14" fmla="*/ 122 w 298"/>
                    <a:gd name="T15" fmla="*/ 148 h 941"/>
                    <a:gd name="T16" fmla="*/ 127 w 298"/>
                    <a:gd name="T17" fmla="*/ 168 h 941"/>
                    <a:gd name="T18" fmla="*/ 132 w 298"/>
                    <a:gd name="T19" fmla="*/ 188 h 941"/>
                    <a:gd name="T20" fmla="*/ 144 w 298"/>
                    <a:gd name="T21" fmla="*/ 231 h 941"/>
                    <a:gd name="T22" fmla="*/ 155 w 298"/>
                    <a:gd name="T23" fmla="*/ 279 h 941"/>
                    <a:gd name="T24" fmla="*/ 170 w 298"/>
                    <a:gd name="T25" fmla="*/ 331 h 941"/>
                    <a:gd name="T26" fmla="*/ 185 w 298"/>
                    <a:gd name="T27" fmla="*/ 395 h 941"/>
                    <a:gd name="T28" fmla="*/ 203 w 298"/>
                    <a:gd name="T29" fmla="*/ 473 h 941"/>
                    <a:gd name="T30" fmla="*/ 223 w 298"/>
                    <a:gd name="T31" fmla="*/ 555 h 941"/>
                    <a:gd name="T32" fmla="*/ 240 w 298"/>
                    <a:gd name="T33" fmla="*/ 638 h 941"/>
                    <a:gd name="T34" fmla="*/ 263 w 298"/>
                    <a:gd name="T35" fmla="*/ 748 h 941"/>
                    <a:gd name="T36" fmla="*/ 285 w 298"/>
                    <a:gd name="T37" fmla="*/ 861 h 941"/>
                    <a:gd name="T38" fmla="*/ 295 w 298"/>
                    <a:gd name="T39" fmla="*/ 916 h 941"/>
                    <a:gd name="T40" fmla="*/ 296 w 298"/>
                    <a:gd name="T41" fmla="*/ 929 h 941"/>
                    <a:gd name="T42" fmla="*/ 298 w 298"/>
                    <a:gd name="T43" fmla="*/ 941 h 941"/>
                    <a:gd name="T44" fmla="*/ 220 w 298"/>
                    <a:gd name="T45" fmla="*/ 890 h 941"/>
                    <a:gd name="T46" fmla="*/ 144 w 298"/>
                    <a:gd name="T47" fmla="*/ 836 h 941"/>
                    <a:gd name="T48" fmla="*/ 71 w 298"/>
                    <a:gd name="T49" fmla="*/ 779 h 941"/>
                    <a:gd name="T50" fmla="*/ 0 w 298"/>
                    <a:gd name="T51" fmla="*/ 719 h 941"/>
                    <a:gd name="T52" fmla="*/ 7 w 298"/>
                    <a:gd name="T53" fmla="*/ 652 h 941"/>
                    <a:gd name="T54" fmla="*/ 15 w 298"/>
                    <a:gd name="T55" fmla="*/ 586 h 941"/>
                    <a:gd name="T56" fmla="*/ 22 w 298"/>
                    <a:gd name="T57" fmla="*/ 520 h 941"/>
                    <a:gd name="T58" fmla="*/ 28 w 298"/>
                    <a:gd name="T59" fmla="*/ 456 h 941"/>
                    <a:gd name="T60" fmla="*/ 36 w 298"/>
                    <a:gd name="T61" fmla="*/ 395 h 941"/>
                    <a:gd name="T62" fmla="*/ 43 w 298"/>
                    <a:gd name="T63" fmla="*/ 335 h 941"/>
                    <a:gd name="T64" fmla="*/ 49 w 298"/>
                    <a:gd name="T65" fmla="*/ 279 h 941"/>
                    <a:gd name="T66" fmla="*/ 55 w 298"/>
                    <a:gd name="T67" fmla="*/ 226 h 941"/>
                    <a:gd name="T68" fmla="*/ 60 w 298"/>
                    <a:gd name="T69" fmla="*/ 177 h 941"/>
                    <a:gd name="T70" fmla="*/ 66 w 298"/>
                    <a:gd name="T71" fmla="*/ 133 h 941"/>
                    <a:gd name="T72" fmla="*/ 70 w 298"/>
                    <a:gd name="T73" fmla="*/ 95 h 941"/>
                    <a:gd name="T74" fmla="*/ 73 w 298"/>
                    <a:gd name="T75" fmla="*/ 62 h 941"/>
                    <a:gd name="T76" fmla="*/ 77 w 298"/>
                    <a:gd name="T77" fmla="*/ 36 h 941"/>
                    <a:gd name="T78" fmla="*/ 80 w 298"/>
                    <a:gd name="T79" fmla="*/ 16 h 941"/>
                    <a:gd name="T80" fmla="*/ 81 w 298"/>
                    <a:gd name="T81" fmla="*/ 4 h 941"/>
                    <a:gd name="T82" fmla="*/ 82 w 298"/>
                    <a:gd name="T83" fmla="*/ 0 h 9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98" h="941">
                      <a:moveTo>
                        <a:pt x="82" y="0"/>
                      </a:moveTo>
                      <a:lnTo>
                        <a:pt x="82" y="3"/>
                      </a:lnTo>
                      <a:lnTo>
                        <a:pt x="86" y="14"/>
                      </a:lnTo>
                      <a:lnTo>
                        <a:pt x="89" y="29"/>
                      </a:lnTo>
                      <a:lnTo>
                        <a:pt x="95" y="51"/>
                      </a:lnTo>
                      <a:lnTo>
                        <a:pt x="103" y="78"/>
                      </a:lnTo>
                      <a:lnTo>
                        <a:pt x="113" y="110"/>
                      </a:lnTo>
                      <a:lnTo>
                        <a:pt x="122" y="148"/>
                      </a:lnTo>
                      <a:lnTo>
                        <a:pt x="127" y="168"/>
                      </a:lnTo>
                      <a:lnTo>
                        <a:pt x="132" y="188"/>
                      </a:lnTo>
                      <a:lnTo>
                        <a:pt x="144" y="231"/>
                      </a:lnTo>
                      <a:lnTo>
                        <a:pt x="155" y="279"/>
                      </a:lnTo>
                      <a:lnTo>
                        <a:pt x="170" y="331"/>
                      </a:lnTo>
                      <a:lnTo>
                        <a:pt x="185" y="395"/>
                      </a:lnTo>
                      <a:lnTo>
                        <a:pt x="203" y="473"/>
                      </a:lnTo>
                      <a:lnTo>
                        <a:pt x="223" y="555"/>
                      </a:lnTo>
                      <a:lnTo>
                        <a:pt x="240" y="638"/>
                      </a:lnTo>
                      <a:lnTo>
                        <a:pt x="263" y="748"/>
                      </a:lnTo>
                      <a:lnTo>
                        <a:pt x="285" y="861"/>
                      </a:lnTo>
                      <a:lnTo>
                        <a:pt x="295" y="916"/>
                      </a:lnTo>
                      <a:lnTo>
                        <a:pt x="296" y="929"/>
                      </a:lnTo>
                      <a:lnTo>
                        <a:pt x="298" y="941"/>
                      </a:lnTo>
                      <a:lnTo>
                        <a:pt x="220" y="890"/>
                      </a:lnTo>
                      <a:lnTo>
                        <a:pt x="144" y="836"/>
                      </a:lnTo>
                      <a:lnTo>
                        <a:pt x="71" y="779"/>
                      </a:lnTo>
                      <a:lnTo>
                        <a:pt x="0" y="719"/>
                      </a:lnTo>
                      <a:lnTo>
                        <a:pt x="7" y="652"/>
                      </a:lnTo>
                      <a:lnTo>
                        <a:pt x="15" y="586"/>
                      </a:lnTo>
                      <a:lnTo>
                        <a:pt x="22" y="520"/>
                      </a:lnTo>
                      <a:lnTo>
                        <a:pt x="28" y="456"/>
                      </a:lnTo>
                      <a:lnTo>
                        <a:pt x="36" y="395"/>
                      </a:lnTo>
                      <a:lnTo>
                        <a:pt x="43" y="335"/>
                      </a:lnTo>
                      <a:lnTo>
                        <a:pt x="49" y="279"/>
                      </a:lnTo>
                      <a:lnTo>
                        <a:pt x="55" y="226"/>
                      </a:lnTo>
                      <a:lnTo>
                        <a:pt x="60" y="177"/>
                      </a:lnTo>
                      <a:lnTo>
                        <a:pt x="66" y="133"/>
                      </a:lnTo>
                      <a:lnTo>
                        <a:pt x="70" y="95"/>
                      </a:lnTo>
                      <a:lnTo>
                        <a:pt x="73" y="62"/>
                      </a:lnTo>
                      <a:lnTo>
                        <a:pt x="77" y="36"/>
                      </a:lnTo>
                      <a:lnTo>
                        <a:pt x="80" y="16"/>
                      </a:lnTo>
                      <a:lnTo>
                        <a:pt x="81" y="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6" name="Freeform 32"/>
                <p:cNvSpPr>
                  <a:spLocks/>
                </p:cNvSpPr>
                <p:nvPr/>
              </p:nvSpPr>
              <p:spPr bwMode="auto">
                <a:xfrm>
                  <a:off x="-9055100" y="-995363"/>
                  <a:ext cx="2014538" cy="2503488"/>
                </a:xfrm>
                <a:custGeom>
                  <a:avLst/>
                  <a:gdLst>
                    <a:gd name="T0" fmla="*/ 889 w 1269"/>
                    <a:gd name="T1" fmla="*/ 31 h 1577"/>
                    <a:gd name="T2" fmla="*/ 916 w 1269"/>
                    <a:gd name="T3" fmla="*/ 136 h 1577"/>
                    <a:gd name="T4" fmla="*/ 948 w 1269"/>
                    <a:gd name="T5" fmla="*/ 245 h 1577"/>
                    <a:gd name="T6" fmla="*/ 954 w 1269"/>
                    <a:gd name="T7" fmla="*/ 262 h 1577"/>
                    <a:gd name="T8" fmla="*/ 1014 w 1269"/>
                    <a:gd name="T9" fmla="*/ 442 h 1577"/>
                    <a:gd name="T10" fmla="*/ 1081 w 1269"/>
                    <a:gd name="T11" fmla="*/ 621 h 1577"/>
                    <a:gd name="T12" fmla="*/ 1119 w 1269"/>
                    <a:gd name="T13" fmla="*/ 720 h 1577"/>
                    <a:gd name="T14" fmla="*/ 1151 w 1269"/>
                    <a:gd name="T15" fmla="*/ 801 h 1577"/>
                    <a:gd name="T16" fmla="*/ 1174 w 1269"/>
                    <a:gd name="T17" fmla="*/ 857 h 1577"/>
                    <a:gd name="T18" fmla="*/ 1214 w 1269"/>
                    <a:gd name="T19" fmla="*/ 954 h 1577"/>
                    <a:gd name="T20" fmla="*/ 1244 w 1269"/>
                    <a:gd name="T21" fmla="*/ 1023 h 1577"/>
                    <a:gd name="T22" fmla="*/ 1265 w 1269"/>
                    <a:gd name="T23" fmla="*/ 1069 h 1577"/>
                    <a:gd name="T24" fmla="*/ 1269 w 1269"/>
                    <a:gd name="T25" fmla="*/ 1083 h 1577"/>
                    <a:gd name="T26" fmla="*/ 1156 w 1269"/>
                    <a:gd name="T27" fmla="*/ 1573 h 1577"/>
                    <a:gd name="T28" fmla="*/ 931 w 1269"/>
                    <a:gd name="T29" fmla="*/ 1549 h 1577"/>
                    <a:gd name="T30" fmla="*/ 715 w 1269"/>
                    <a:gd name="T31" fmla="*/ 1500 h 1577"/>
                    <a:gd name="T32" fmla="*/ 508 w 1269"/>
                    <a:gd name="T33" fmla="*/ 1428 h 1577"/>
                    <a:gd name="T34" fmla="*/ 312 w 1269"/>
                    <a:gd name="T35" fmla="*/ 1335 h 1577"/>
                    <a:gd name="T36" fmla="*/ 213 w 1269"/>
                    <a:gd name="T37" fmla="*/ 1256 h 1577"/>
                    <a:gd name="T38" fmla="*/ 182 w 1269"/>
                    <a:gd name="T39" fmla="*/ 1088 h 1577"/>
                    <a:gd name="T40" fmla="*/ 140 w 1269"/>
                    <a:gd name="T41" fmla="*/ 895 h 1577"/>
                    <a:gd name="T42" fmla="*/ 103 w 1269"/>
                    <a:gd name="T43" fmla="*/ 735 h 1577"/>
                    <a:gd name="T44" fmla="*/ 81 w 1269"/>
                    <a:gd name="T45" fmla="*/ 644 h 1577"/>
                    <a:gd name="T46" fmla="*/ 62 w 1269"/>
                    <a:gd name="T47" fmla="*/ 571 h 1577"/>
                    <a:gd name="T48" fmla="*/ 41 w 1269"/>
                    <a:gd name="T49" fmla="*/ 488 h 1577"/>
                    <a:gd name="T50" fmla="*/ 22 w 1269"/>
                    <a:gd name="T51" fmla="*/ 418 h 1577"/>
                    <a:gd name="T52" fmla="*/ 8 w 1269"/>
                    <a:gd name="T53" fmla="*/ 369 h 1577"/>
                    <a:gd name="T54" fmla="*/ 1 w 1269"/>
                    <a:gd name="T55" fmla="*/ 343 h 1577"/>
                    <a:gd name="T56" fmla="*/ 106 w 1269"/>
                    <a:gd name="T57" fmla="*/ 285 h 1577"/>
                    <a:gd name="T58" fmla="*/ 326 w 1269"/>
                    <a:gd name="T59" fmla="*/ 187 h 1577"/>
                    <a:gd name="T60" fmla="*/ 521 w 1269"/>
                    <a:gd name="T61" fmla="*/ 114 h 1577"/>
                    <a:gd name="T62" fmla="*/ 688 w 1269"/>
                    <a:gd name="T63" fmla="*/ 58 h 1577"/>
                    <a:gd name="T64" fmla="*/ 847 w 1269"/>
                    <a:gd name="T65" fmla="*/ 11 h 1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69" h="1577">
                      <a:moveTo>
                        <a:pt x="883" y="0"/>
                      </a:moveTo>
                      <a:lnTo>
                        <a:pt x="889" y="31"/>
                      </a:lnTo>
                      <a:lnTo>
                        <a:pt x="902" y="82"/>
                      </a:lnTo>
                      <a:lnTo>
                        <a:pt x="916" y="136"/>
                      </a:lnTo>
                      <a:lnTo>
                        <a:pt x="928" y="180"/>
                      </a:lnTo>
                      <a:lnTo>
                        <a:pt x="948" y="245"/>
                      </a:lnTo>
                      <a:lnTo>
                        <a:pt x="950" y="253"/>
                      </a:lnTo>
                      <a:lnTo>
                        <a:pt x="954" y="262"/>
                      </a:lnTo>
                      <a:lnTo>
                        <a:pt x="972" y="318"/>
                      </a:lnTo>
                      <a:lnTo>
                        <a:pt x="1014" y="442"/>
                      </a:lnTo>
                      <a:lnTo>
                        <a:pt x="1047" y="532"/>
                      </a:lnTo>
                      <a:lnTo>
                        <a:pt x="1081" y="621"/>
                      </a:lnTo>
                      <a:lnTo>
                        <a:pt x="1102" y="676"/>
                      </a:lnTo>
                      <a:lnTo>
                        <a:pt x="1119" y="720"/>
                      </a:lnTo>
                      <a:lnTo>
                        <a:pt x="1134" y="758"/>
                      </a:lnTo>
                      <a:lnTo>
                        <a:pt x="1151" y="801"/>
                      </a:lnTo>
                      <a:lnTo>
                        <a:pt x="1163" y="829"/>
                      </a:lnTo>
                      <a:lnTo>
                        <a:pt x="1174" y="857"/>
                      </a:lnTo>
                      <a:lnTo>
                        <a:pt x="1195" y="908"/>
                      </a:lnTo>
                      <a:lnTo>
                        <a:pt x="1214" y="954"/>
                      </a:lnTo>
                      <a:lnTo>
                        <a:pt x="1232" y="994"/>
                      </a:lnTo>
                      <a:lnTo>
                        <a:pt x="1244" y="1023"/>
                      </a:lnTo>
                      <a:lnTo>
                        <a:pt x="1258" y="1054"/>
                      </a:lnTo>
                      <a:lnTo>
                        <a:pt x="1265" y="1069"/>
                      </a:lnTo>
                      <a:lnTo>
                        <a:pt x="1268" y="1078"/>
                      </a:lnTo>
                      <a:lnTo>
                        <a:pt x="1269" y="1083"/>
                      </a:lnTo>
                      <a:lnTo>
                        <a:pt x="1269" y="1577"/>
                      </a:lnTo>
                      <a:lnTo>
                        <a:pt x="1156" y="1573"/>
                      </a:lnTo>
                      <a:lnTo>
                        <a:pt x="1042" y="1565"/>
                      </a:lnTo>
                      <a:lnTo>
                        <a:pt x="931" y="1549"/>
                      </a:lnTo>
                      <a:lnTo>
                        <a:pt x="822" y="1527"/>
                      </a:lnTo>
                      <a:lnTo>
                        <a:pt x="715" y="1500"/>
                      </a:lnTo>
                      <a:lnTo>
                        <a:pt x="611" y="1466"/>
                      </a:lnTo>
                      <a:lnTo>
                        <a:pt x="508" y="1428"/>
                      </a:lnTo>
                      <a:lnTo>
                        <a:pt x="409" y="1384"/>
                      </a:lnTo>
                      <a:lnTo>
                        <a:pt x="312" y="1335"/>
                      </a:lnTo>
                      <a:lnTo>
                        <a:pt x="218" y="1281"/>
                      </a:lnTo>
                      <a:lnTo>
                        <a:pt x="213" y="1256"/>
                      </a:lnTo>
                      <a:lnTo>
                        <a:pt x="204" y="1201"/>
                      </a:lnTo>
                      <a:lnTo>
                        <a:pt x="182" y="1088"/>
                      </a:lnTo>
                      <a:lnTo>
                        <a:pt x="158" y="978"/>
                      </a:lnTo>
                      <a:lnTo>
                        <a:pt x="140" y="895"/>
                      </a:lnTo>
                      <a:lnTo>
                        <a:pt x="122" y="813"/>
                      </a:lnTo>
                      <a:lnTo>
                        <a:pt x="103" y="735"/>
                      </a:lnTo>
                      <a:lnTo>
                        <a:pt x="88" y="671"/>
                      </a:lnTo>
                      <a:lnTo>
                        <a:pt x="81" y="644"/>
                      </a:lnTo>
                      <a:lnTo>
                        <a:pt x="74" y="619"/>
                      </a:lnTo>
                      <a:lnTo>
                        <a:pt x="62" y="571"/>
                      </a:lnTo>
                      <a:lnTo>
                        <a:pt x="51" y="528"/>
                      </a:lnTo>
                      <a:lnTo>
                        <a:pt x="41" y="488"/>
                      </a:lnTo>
                      <a:lnTo>
                        <a:pt x="30" y="450"/>
                      </a:lnTo>
                      <a:lnTo>
                        <a:pt x="22" y="418"/>
                      </a:lnTo>
                      <a:lnTo>
                        <a:pt x="14" y="391"/>
                      </a:lnTo>
                      <a:lnTo>
                        <a:pt x="8" y="369"/>
                      </a:lnTo>
                      <a:lnTo>
                        <a:pt x="3" y="354"/>
                      </a:lnTo>
                      <a:lnTo>
                        <a:pt x="1" y="343"/>
                      </a:lnTo>
                      <a:lnTo>
                        <a:pt x="0" y="340"/>
                      </a:lnTo>
                      <a:lnTo>
                        <a:pt x="106" y="285"/>
                      </a:lnTo>
                      <a:lnTo>
                        <a:pt x="215" y="234"/>
                      </a:lnTo>
                      <a:lnTo>
                        <a:pt x="326" y="187"/>
                      </a:lnTo>
                      <a:lnTo>
                        <a:pt x="437" y="143"/>
                      </a:lnTo>
                      <a:lnTo>
                        <a:pt x="521" y="114"/>
                      </a:lnTo>
                      <a:lnTo>
                        <a:pt x="602" y="86"/>
                      </a:lnTo>
                      <a:lnTo>
                        <a:pt x="688" y="58"/>
                      </a:lnTo>
                      <a:lnTo>
                        <a:pt x="770" y="33"/>
                      </a:lnTo>
                      <a:lnTo>
                        <a:pt x="847" y="11"/>
                      </a:lnTo>
                      <a:lnTo>
                        <a:pt x="883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7" name="Freeform 33"/>
                <p:cNvSpPr>
                  <a:spLocks/>
                </p:cNvSpPr>
                <p:nvPr/>
              </p:nvSpPr>
              <p:spPr bwMode="auto">
                <a:xfrm>
                  <a:off x="-8224838" y="-1260475"/>
                  <a:ext cx="1184275" cy="1984375"/>
                </a:xfrm>
                <a:custGeom>
                  <a:avLst/>
                  <a:gdLst>
                    <a:gd name="T0" fmla="*/ 339 w 746"/>
                    <a:gd name="T1" fmla="*/ 0 h 1250"/>
                    <a:gd name="T2" fmla="*/ 342 w 746"/>
                    <a:gd name="T3" fmla="*/ 38 h 1250"/>
                    <a:gd name="T4" fmla="*/ 346 w 746"/>
                    <a:gd name="T5" fmla="*/ 78 h 1250"/>
                    <a:gd name="T6" fmla="*/ 353 w 746"/>
                    <a:gd name="T7" fmla="*/ 122 h 1250"/>
                    <a:gd name="T8" fmla="*/ 361 w 746"/>
                    <a:gd name="T9" fmla="*/ 169 h 1250"/>
                    <a:gd name="T10" fmla="*/ 375 w 746"/>
                    <a:gd name="T11" fmla="*/ 230 h 1250"/>
                    <a:gd name="T12" fmla="*/ 392 w 746"/>
                    <a:gd name="T13" fmla="*/ 293 h 1250"/>
                    <a:gd name="T14" fmla="*/ 410 w 746"/>
                    <a:gd name="T15" fmla="*/ 360 h 1250"/>
                    <a:gd name="T16" fmla="*/ 432 w 746"/>
                    <a:gd name="T17" fmla="*/ 429 h 1250"/>
                    <a:gd name="T18" fmla="*/ 454 w 746"/>
                    <a:gd name="T19" fmla="*/ 500 h 1250"/>
                    <a:gd name="T20" fmla="*/ 479 w 746"/>
                    <a:gd name="T21" fmla="*/ 569 h 1250"/>
                    <a:gd name="T22" fmla="*/ 503 w 746"/>
                    <a:gd name="T23" fmla="*/ 640 h 1250"/>
                    <a:gd name="T24" fmla="*/ 529 w 746"/>
                    <a:gd name="T25" fmla="*/ 710 h 1250"/>
                    <a:gd name="T26" fmla="*/ 555 w 746"/>
                    <a:gd name="T27" fmla="*/ 778 h 1250"/>
                    <a:gd name="T28" fmla="*/ 580 w 746"/>
                    <a:gd name="T29" fmla="*/ 844 h 1250"/>
                    <a:gd name="T30" fmla="*/ 605 w 746"/>
                    <a:gd name="T31" fmla="*/ 908 h 1250"/>
                    <a:gd name="T32" fmla="*/ 629 w 746"/>
                    <a:gd name="T33" fmla="*/ 968 h 1250"/>
                    <a:gd name="T34" fmla="*/ 652 w 746"/>
                    <a:gd name="T35" fmla="*/ 1024 h 1250"/>
                    <a:gd name="T36" fmla="*/ 673 w 746"/>
                    <a:gd name="T37" fmla="*/ 1075 h 1250"/>
                    <a:gd name="T38" fmla="*/ 693 w 746"/>
                    <a:gd name="T39" fmla="*/ 1122 h 1250"/>
                    <a:gd name="T40" fmla="*/ 710 w 746"/>
                    <a:gd name="T41" fmla="*/ 1161 h 1250"/>
                    <a:gd name="T42" fmla="*/ 720 w 746"/>
                    <a:gd name="T43" fmla="*/ 1188 h 1250"/>
                    <a:gd name="T44" fmla="*/ 729 w 746"/>
                    <a:gd name="T45" fmla="*/ 1210 h 1250"/>
                    <a:gd name="T46" fmla="*/ 737 w 746"/>
                    <a:gd name="T47" fmla="*/ 1227 h 1250"/>
                    <a:gd name="T48" fmla="*/ 743 w 746"/>
                    <a:gd name="T49" fmla="*/ 1239 h 1250"/>
                    <a:gd name="T50" fmla="*/ 746 w 746"/>
                    <a:gd name="T51" fmla="*/ 1248 h 1250"/>
                    <a:gd name="T52" fmla="*/ 746 w 746"/>
                    <a:gd name="T53" fmla="*/ 1250 h 1250"/>
                    <a:gd name="T54" fmla="*/ 710 w 746"/>
                    <a:gd name="T55" fmla="*/ 1220 h 1250"/>
                    <a:gd name="T56" fmla="*/ 60 w 746"/>
                    <a:gd name="T57" fmla="*/ 699 h 1250"/>
                    <a:gd name="T58" fmla="*/ 170 w 746"/>
                    <a:gd name="T59" fmla="*/ 433 h 1250"/>
                    <a:gd name="T60" fmla="*/ 0 w 746"/>
                    <a:gd name="T61" fmla="*/ 345 h 1250"/>
                    <a:gd name="T62" fmla="*/ 16 w 746"/>
                    <a:gd name="T63" fmla="*/ 325 h 1250"/>
                    <a:gd name="T64" fmla="*/ 34 w 746"/>
                    <a:gd name="T65" fmla="*/ 303 h 1250"/>
                    <a:gd name="T66" fmla="*/ 56 w 746"/>
                    <a:gd name="T67" fmla="*/ 279 h 1250"/>
                    <a:gd name="T68" fmla="*/ 80 w 746"/>
                    <a:gd name="T69" fmla="*/ 253 h 1250"/>
                    <a:gd name="T70" fmla="*/ 104 w 746"/>
                    <a:gd name="T71" fmla="*/ 227 h 1250"/>
                    <a:gd name="T72" fmla="*/ 128 w 746"/>
                    <a:gd name="T73" fmla="*/ 203 h 1250"/>
                    <a:gd name="T74" fmla="*/ 154 w 746"/>
                    <a:gd name="T75" fmla="*/ 177 h 1250"/>
                    <a:gd name="T76" fmla="*/ 178 w 746"/>
                    <a:gd name="T77" fmla="*/ 153 h 1250"/>
                    <a:gd name="T78" fmla="*/ 204 w 746"/>
                    <a:gd name="T79" fmla="*/ 128 h 1250"/>
                    <a:gd name="T80" fmla="*/ 227 w 746"/>
                    <a:gd name="T81" fmla="*/ 105 h 1250"/>
                    <a:gd name="T82" fmla="*/ 250 w 746"/>
                    <a:gd name="T83" fmla="*/ 84 h 1250"/>
                    <a:gd name="T84" fmla="*/ 271 w 746"/>
                    <a:gd name="T85" fmla="*/ 63 h 1250"/>
                    <a:gd name="T86" fmla="*/ 291 w 746"/>
                    <a:gd name="T87" fmla="*/ 46 h 1250"/>
                    <a:gd name="T88" fmla="*/ 306 w 746"/>
                    <a:gd name="T89" fmla="*/ 30 h 1250"/>
                    <a:gd name="T90" fmla="*/ 321 w 746"/>
                    <a:gd name="T91" fmla="*/ 18 h 1250"/>
                    <a:gd name="T92" fmla="*/ 331 w 746"/>
                    <a:gd name="T93" fmla="*/ 8 h 1250"/>
                    <a:gd name="T94" fmla="*/ 337 w 746"/>
                    <a:gd name="T95" fmla="*/ 2 h 1250"/>
                    <a:gd name="T96" fmla="*/ 339 w 746"/>
                    <a:gd name="T97" fmla="*/ 0 h 1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46" h="1250">
                      <a:moveTo>
                        <a:pt x="339" y="0"/>
                      </a:moveTo>
                      <a:lnTo>
                        <a:pt x="342" y="38"/>
                      </a:lnTo>
                      <a:lnTo>
                        <a:pt x="346" y="78"/>
                      </a:lnTo>
                      <a:lnTo>
                        <a:pt x="353" y="122"/>
                      </a:lnTo>
                      <a:lnTo>
                        <a:pt x="361" y="169"/>
                      </a:lnTo>
                      <a:lnTo>
                        <a:pt x="375" y="230"/>
                      </a:lnTo>
                      <a:lnTo>
                        <a:pt x="392" y="293"/>
                      </a:lnTo>
                      <a:lnTo>
                        <a:pt x="410" y="360"/>
                      </a:lnTo>
                      <a:lnTo>
                        <a:pt x="432" y="429"/>
                      </a:lnTo>
                      <a:lnTo>
                        <a:pt x="454" y="500"/>
                      </a:lnTo>
                      <a:lnTo>
                        <a:pt x="479" y="569"/>
                      </a:lnTo>
                      <a:lnTo>
                        <a:pt x="503" y="640"/>
                      </a:lnTo>
                      <a:lnTo>
                        <a:pt x="529" y="710"/>
                      </a:lnTo>
                      <a:lnTo>
                        <a:pt x="555" y="778"/>
                      </a:lnTo>
                      <a:lnTo>
                        <a:pt x="580" y="844"/>
                      </a:lnTo>
                      <a:lnTo>
                        <a:pt x="605" y="908"/>
                      </a:lnTo>
                      <a:lnTo>
                        <a:pt x="629" y="968"/>
                      </a:lnTo>
                      <a:lnTo>
                        <a:pt x="652" y="1024"/>
                      </a:lnTo>
                      <a:lnTo>
                        <a:pt x="673" y="1075"/>
                      </a:lnTo>
                      <a:lnTo>
                        <a:pt x="693" y="1122"/>
                      </a:lnTo>
                      <a:lnTo>
                        <a:pt x="710" y="1161"/>
                      </a:lnTo>
                      <a:lnTo>
                        <a:pt x="720" y="1188"/>
                      </a:lnTo>
                      <a:lnTo>
                        <a:pt x="729" y="1210"/>
                      </a:lnTo>
                      <a:lnTo>
                        <a:pt x="737" y="1227"/>
                      </a:lnTo>
                      <a:lnTo>
                        <a:pt x="743" y="1239"/>
                      </a:lnTo>
                      <a:lnTo>
                        <a:pt x="746" y="1248"/>
                      </a:lnTo>
                      <a:lnTo>
                        <a:pt x="746" y="1250"/>
                      </a:lnTo>
                      <a:lnTo>
                        <a:pt x="710" y="1220"/>
                      </a:lnTo>
                      <a:lnTo>
                        <a:pt x="60" y="699"/>
                      </a:lnTo>
                      <a:lnTo>
                        <a:pt x="170" y="433"/>
                      </a:lnTo>
                      <a:lnTo>
                        <a:pt x="0" y="345"/>
                      </a:lnTo>
                      <a:lnTo>
                        <a:pt x="16" y="325"/>
                      </a:lnTo>
                      <a:lnTo>
                        <a:pt x="34" y="303"/>
                      </a:lnTo>
                      <a:lnTo>
                        <a:pt x="56" y="279"/>
                      </a:lnTo>
                      <a:lnTo>
                        <a:pt x="80" y="253"/>
                      </a:lnTo>
                      <a:lnTo>
                        <a:pt x="104" y="227"/>
                      </a:lnTo>
                      <a:lnTo>
                        <a:pt x="128" y="203"/>
                      </a:lnTo>
                      <a:lnTo>
                        <a:pt x="154" y="177"/>
                      </a:lnTo>
                      <a:lnTo>
                        <a:pt x="178" y="153"/>
                      </a:lnTo>
                      <a:lnTo>
                        <a:pt x="204" y="128"/>
                      </a:lnTo>
                      <a:lnTo>
                        <a:pt x="227" y="105"/>
                      </a:lnTo>
                      <a:lnTo>
                        <a:pt x="250" y="84"/>
                      </a:lnTo>
                      <a:lnTo>
                        <a:pt x="271" y="63"/>
                      </a:lnTo>
                      <a:lnTo>
                        <a:pt x="291" y="46"/>
                      </a:lnTo>
                      <a:lnTo>
                        <a:pt x="306" y="30"/>
                      </a:lnTo>
                      <a:lnTo>
                        <a:pt x="321" y="18"/>
                      </a:lnTo>
                      <a:lnTo>
                        <a:pt x="331" y="8"/>
                      </a:lnTo>
                      <a:lnTo>
                        <a:pt x="337" y="2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66" name="Group 265"/>
          <p:cNvGrpSpPr/>
          <p:nvPr/>
        </p:nvGrpSpPr>
        <p:grpSpPr>
          <a:xfrm>
            <a:off x="6205696" y="480039"/>
            <a:ext cx="1500396" cy="1500396"/>
            <a:chOff x="6205696" y="1773892"/>
            <a:chExt cx="1500396" cy="1500396"/>
          </a:xfrm>
        </p:grpSpPr>
        <p:sp>
          <p:nvSpPr>
            <p:cNvPr id="137" name="Oval 136"/>
            <p:cNvSpPr/>
            <p:nvPr/>
          </p:nvSpPr>
          <p:spPr>
            <a:xfrm>
              <a:off x="6205696" y="1773892"/>
              <a:ext cx="1500396" cy="15003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48" name="Group 247"/>
            <p:cNvGrpSpPr/>
            <p:nvPr/>
          </p:nvGrpSpPr>
          <p:grpSpPr>
            <a:xfrm>
              <a:off x="6315681" y="1883877"/>
              <a:ext cx="1280426" cy="1280426"/>
              <a:chOff x="-1952625" y="-5789613"/>
              <a:chExt cx="6450013" cy="6450013"/>
            </a:xfrm>
          </p:grpSpPr>
          <p:sp>
            <p:nvSpPr>
              <p:cNvPr id="249" name="Freeform 38"/>
              <p:cNvSpPr>
                <a:spLocks/>
              </p:cNvSpPr>
              <p:nvPr/>
            </p:nvSpPr>
            <p:spPr bwMode="auto">
              <a:xfrm>
                <a:off x="-1952625" y="-5789613"/>
                <a:ext cx="6450013" cy="6450013"/>
              </a:xfrm>
              <a:custGeom>
                <a:avLst/>
                <a:gdLst>
                  <a:gd name="T0" fmla="*/ 2156 w 4063"/>
                  <a:gd name="T1" fmla="*/ 3 h 4063"/>
                  <a:gd name="T2" fmla="*/ 2397 w 4063"/>
                  <a:gd name="T3" fmla="*/ 33 h 4063"/>
                  <a:gd name="T4" fmla="*/ 2629 w 4063"/>
                  <a:gd name="T5" fmla="*/ 88 h 4063"/>
                  <a:gd name="T6" fmla="*/ 2849 w 4063"/>
                  <a:gd name="T7" fmla="*/ 171 h 4063"/>
                  <a:gd name="T8" fmla="*/ 3057 w 4063"/>
                  <a:gd name="T9" fmla="*/ 277 h 4063"/>
                  <a:gd name="T10" fmla="*/ 3251 w 4063"/>
                  <a:gd name="T11" fmla="*/ 406 h 4063"/>
                  <a:gd name="T12" fmla="*/ 3427 w 4063"/>
                  <a:gd name="T13" fmla="*/ 555 h 4063"/>
                  <a:gd name="T14" fmla="*/ 3585 w 4063"/>
                  <a:gd name="T15" fmla="*/ 723 h 4063"/>
                  <a:gd name="T16" fmla="*/ 3725 w 4063"/>
                  <a:gd name="T17" fmla="*/ 907 h 4063"/>
                  <a:gd name="T18" fmla="*/ 3842 w 4063"/>
                  <a:gd name="T19" fmla="*/ 1108 h 4063"/>
                  <a:gd name="T20" fmla="*/ 3936 w 4063"/>
                  <a:gd name="T21" fmla="*/ 1322 h 4063"/>
                  <a:gd name="T22" fmla="*/ 4005 w 4063"/>
                  <a:gd name="T23" fmla="*/ 1549 h 4063"/>
                  <a:gd name="T24" fmla="*/ 4048 w 4063"/>
                  <a:gd name="T25" fmla="*/ 1786 h 4063"/>
                  <a:gd name="T26" fmla="*/ 4063 w 4063"/>
                  <a:gd name="T27" fmla="*/ 2031 h 4063"/>
                  <a:gd name="T28" fmla="*/ 4048 w 4063"/>
                  <a:gd name="T29" fmla="*/ 2276 h 4063"/>
                  <a:gd name="T30" fmla="*/ 4005 w 4063"/>
                  <a:gd name="T31" fmla="*/ 2514 h 4063"/>
                  <a:gd name="T32" fmla="*/ 3936 w 4063"/>
                  <a:gd name="T33" fmla="*/ 2741 h 4063"/>
                  <a:gd name="T34" fmla="*/ 3842 w 4063"/>
                  <a:gd name="T35" fmla="*/ 2955 h 4063"/>
                  <a:gd name="T36" fmla="*/ 3725 w 4063"/>
                  <a:gd name="T37" fmla="*/ 3156 h 4063"/>
                  <a:gd name="T38" fmla="*/ 3585 w 4063"/>
                  <a:gd name="T39" fmla="*/ 3340 h 4063"/>
                  <a:gd name="T40" fmla="*/ 3427 w 4063"/>
                  <a:gd name="T41" fmla="*/ 3508 h 4063"/>
                  <a:gd name="T42" fmla="*/ 3251 w 4063"/>
                  <a:gd name="T43" fmla="*/ 3657 h 4063"/>
                  <a:gd name="T44" fmla="*/ 3057 w 4063"/>
                  <a:gd name="T45" fmla="*/ 3786 h 4063"/>
                  <a:gd name="T46" fmla="*/ 2849 w 4063"/>
                  <a:gd name="T47" fmla="*/ 3892 h 4063"/>
                  <a:gd name="T48" fmla="*/ 2629 w 4063"/>
                  <a:gd name="T49" fmla="*/ 3974 h 4063"/>
                  <a:gd name="T50" fmla="*/ 2397 w 4063"/>
                  <a:gd name="T51" fmla="*/ 4030 h 4063"/>
                  <a:gd name="T52" fmla="*/ 2156 w 4063"/>
                  <a:gd name="T53" fmla="*/ 4059 h 4063"/>
                  <a:gd name="T54" fmla="*/ 1907 w 4063"/>
                  <a:gd name="T55" fmla="*/ 4059 h 4063"/>
                  <a:gd name="T56" fmla="*/ 1666 w 4063"/>
                  <a:gd name="T57" fmla="*/ 4030 h 4063"/>
                  <a:gd name="T58" fmla="*/ 1434 w 4063"/>
                  <a:gd name="T59" fmla="*/ 3974 h 4063"/>
                  <a:gd name="T60" fmla="*/ 1214 w 4063"/>
                  <a:gd name="T61" fmla="*/ 3892 h 4063"/>
                  <a:gd name="T62" fmla="*/ 1006 w 4063"/>
                  <a:gd name="T63" fmla="*/ 3786 h 4063"/>
                  <a:gd name="T64" fmla="*/ 813 w 4063"/>
                  <a:gd name="T65" fmla="*/ 3657 h 4063"/>
                  <a:gd name="T66" fmla="*/ 637 w 4063"/>
                  <a:gd name="T67" fmla="*/ 3508 h 4063"/>
                  <a:gd name="T68" fmla="*/ 478 w 4063"/>
                  <a:gd name="T69" fmla="*/ 3340 h 4063"/>
                  <a:gd name="T70" fmla="*/ 339 w 4063"/>
                  <a:gd name="T71" fmla="*/ 3156 h 4063"/>
                  <a:gd name="T72" fmla="*/ 222 w 4063"/>
                  <a:gd name="T73" fmla="*/ 2955 h 4063"/>
                  <a:gd name="T74" fmla="*/ 127 w 4063"/>
                  <a:gd name="T75" fmla="*/ 2741 h 4063"/>
                  <a:gd name="T76" fmla="*/ 58 w 4063"/>
                  <a:gd name="T77" fmla="*/ 2514 h 4063"/>
                  <a:gd name="T78" fmla="*/ 15 w 4063"/>
                  <a:gd name="T79" fmla="*/ 2276 h 4063"/>
                  <a:gd name="T80" fmla="*/ 0 w 4063"/>
                  <a:gd name="T81" fmla="*/ 2031 h 4063"/>
                  <a:gd name="T82" fmla="*/ 15 w 4063"/>
                  <a:gd name="T83" fmla="*/ 1786 h 4063"/>
                  <a:gd name="T84" fmla="*/ 58 w 4063"/>
                  <a:gd name="T85" fmla="*/ 1549 h 4063"/>
                  <a:gd name="T86" fmla="*/ 127 w 4063"/>
                  <a:gd name="T87" fmla="*/ 1322 h 4063"/>
                  <a:gd name="T88" fmla="*/ 222 w 4063"/>
                  <a:gd name="T89" fmla="*/ 1108 h 4063"/>
                  <a:gd name="T90" fmla="*/ 339 w 4063"/>
                  <a:gd name="T91" fmla="*/ 907 h 4063"/>
                  <a:gd name="T92" fmla="*/ 478 w 4063"/>
                  <a:gd name="T93" fmla="*/ 723 h 4063"/>
                  <a:gd name="T94" fmla="*/ 637 w 4063"/>
                  <a:gd name="T95" fmla="*/ 555 h 4063"/>
                  <a:gd name="T96" fmla="*/ 813 w 4063"/>
                  <a:gd name="T97" fmla="*/ 406 h 4063"/>
                  <a:gd name="T98" fmla="*/ 1006 w 4063"/>
                  <a:gd name="T99" fmla="*/ 277 h 4063"/>
                  <a:gd name="T100" fmla="*/ 1214 w 4063"/>
                  <a:gd name="T101" fmla="*/ 171 h 4063"/>
                  <a:gd name="T102" fmla="*/ 1434 w 4063"/>
                  <a:gd name="T103" fmla="*/ 88 h 4063"/>
                  <a:gd name="T104" fmla="*/ 1666 w 4063"/>
                  <a:gd name="T105" fmla="*/ 33 h 4063"/>
                  <a:gd name="T106" fmla="*/ 1907 w 4063"/>
                  <a:gd name="T107" fmla="*/ 3 h 4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63" h="4063">
                    <a:moveTo>
                      <a:pt x="2030" y="0"/>
                    </a:moveTo>
                    <a:lnTo>
                      <a:pt x="2156" y="3"/>
                    </a:lnTo>
                    <a:lnTo>
                      <a:pt x="2277" y="15"/>
                    </a:lnTo>
                    <a:lnTo>
                      <a:pt x="2397" y="33"/>
                    </a:lnTo>
                    <a:lnTo>
                      <a:pt x="2514" y="58"/>
                    </a:lnTo>
                    <a:lnTo>
                      <a:pt x="2629" y="88"/>
                    </a:lnTo>
                    <a:lnTo>
                      <a:pt x="2741" y="127"/>
                    </a:lnTo>
                    <a:lnTo>
                      <a:pt x="2849" y="171"/>
                    </a:lnTo>
                    <a:lnTo>
                      <a:pt x="2955" y="221"/>
                    </a:lnTo>
                    <a:lnTo>
                      <a:pt x="3057" y="277"/>
                    </a:lnTo>
                    <a:lnTo>
                      <a:pt x="3156" y="338"/>
                    </a:lnTo>
                    <a:lnTo>
                      <a:pt x="3251" y="406"/>
                    </a:lnTo>
                    <a:lnTo>
                      <a:pt x="3340" y="478"/>
                    </a:lnTo>
                    <a:lnTo>
                      <a:pt x="3427" y="555"/>
                    </a:lnTo>
                    <a:lnTo>
                      <a:pt x="3508" y="636"/>
                    </a:lnTo>
                    <a:lnTo>
                      <a:pt x="3585" y="723"/>
                    </a:lnTo>
                    <a:lnTo>
                      <a:pt x="3657" y="812"/>
                    </a:lnTo>
                    <a:lnTo>
                      <a:pt x="3725" y="907"/>
                    </a:lnTo>
                    <a:lnTo>
                      <a:pt x="3786" y="1006"/>
                    </a:lnTo>
                    <a:lnTo>
                      <a:pt x="3842" y="1108"/>
                    </a:lnTo>
                    <a:lnTo>
                      <a:pt x="3892" y="1214"/>
                    </a:lnTo>
                    <a:lnTo>
                      <a:pt x="3936" y="1322"/>
                    </a:lnTo>
                    <a:lnTo>
                      <a:pt x="3975" y="1434"/>
                    </a:lnTo>
                    <a:lnTo>
                      <a:pt x="4005" y="1549"/>
                    </a:lnTo>
                    <a:lnTo>
                      <a:pt x="4030" y="1666"/>
                    </a:lnTo>
                    <a:lnTo>
                      <a:pt x="4048" y="1786"/>
                    </a:lnTo>
                    <a:lnTo>
                      <a:pt x="4060" y="1907"/>
                    </a:lnTo>
                    <a:lnTo>
                      <a:pt x="4063" y="2031"/>
                    </a:lnTo>
                    <a:lnTo>
                      <a:pt x="4060" y="2156"/>
                    </a:lnTo>
                    <a:lnTo>
                      <a:pt x="4048" y="2276"/>
                    </a:lnTo>
                    <a:lnTo>
                      <a:pt x="4030" y="2397"/>
                    </a:lnTo>
                    <a:lnTo>
                      <a:pt x="4005" y="2514"/>
                    </a:lnTo>
                    <a:lnTo>
                      <a:pt x="3975" y="2629"/>
                    </a:lnTo>
                    <a:lnTo>
                      <a:pt x="3936" y="2741"/>
                    </a:lnTo>
                    <a:lnTo>
                      <a:pt x="3892" y="2849"/>
                    </a:lnTo>
                    <a:lnTo>
                      <a:pt x="3842" y="2955"/>
                    </a:lnTo>
                    <a:lnTo>
                      <a:pt x="3786" y="3057"/>
                    </a:lnTo>
                    <a:lnTo>
                      <a:pt x="3725" y="3156"/>
                    </a:lnTo>
                    <a:lnTo>
                      <a:pt x="3657" y="3250"/>
                    </a:lnTo>
                    <a:lnTo>
                      <a:pt x="3585" y="3340"/>
                    </a:lnTo>
                    <a:lnTo>
                      <a:pt x="3508" y="3426"/>
                    </a:lnTo>
                    <a:lnTo>
                      <a:pt x="3427" y="3508"/>
                    </a:lnTo>
                    <a:lnTo>
                      <a:pt x="3340" y="3585"/>
                    </a:lnTo>
                    <a:lnTo>
                      <a:pt x="3251" y="3657"/>
                    </a:lnTo>
                    <a:lnTo>
                      <a:pt x="3156" y="3724"/>
                    </a:lnTo>
                    <a:lnTo>
                      <a:pt x="3057" y="3786"/>
                    </a:lnTo>
                    <a:lnTo>
                      <a:pt x="2955" y="3841"/>
                    </a:lnTo>
                    <a:lnTo>
                      <a:pt x="2849" y="3892"/>
                    </a:lnTo>
                    <a:lnTo>
                      <a:pt x="2741" y="3936"/>
                    </a:lnTo>
                    <a:lnTo>
                      <a:pt x="2629" y="3974"/>
                    </a:lnTo>
                    <a:lnTo>
                      <a:pt x="2514" y="4005"/>
                    </a:lnTo>
                    <a:lnTo>
                      <a:pt x="2397" y="4030"/>
                    </a:lnTo>
                    <a:lnTo>
                      <a:pt x="2277" y="4048"/>
                    </a:lnTo>
                    <a:lnTo>
                      <a:pt x="2156" y="4059"/>
                    </a:lnTo>
                    <a:lnTo>
                      <a:pt x="2030" y="4063"/>
                    </a:lnTo>
                    <a:lnTo>
                      <a:pt x="1907" y="4059"/>
                    </a:lnTo>
                    <a:lnTo>
                      <a:pt x="1787" y="4048"/>
                    </a:lnTo>
                    <a:lnTo>
                      <a:pt x="1666" y="4030"/>
                    </a:lnTo>
                    <a:lnTo>
                      <a:pt x="1549" y="4005"/>
                    </a:lnTo>
                    <a:lnTo>
                      <a:pt x="1434" y="3974"/>
                    </a:lnTo>
                    <a:lnTo>
                      <a:pt x="1322" y="3936"/>
                    </a:lnTo>
                    <a:lnTo>
                      <a:pt x="1214" y="3892"/>
                    </a:lnTo>
                    <a:lnTo>
                      <a:pt x="1108" y="3841"/>
                    </a:lnTo>
                    <a:lnTo>
                      <a:pt x="1006" y="3786"/>
                    </a:lnTo>
                    <a:lnTo>
                      <a:pt x="907" y="3724"/>
                    </a:lnTo>
                    <a:lnTo>
                      <a:pt x="813" y="3657"/>
                    </a:lnTo>
                    <a:lnTo>
                      <a:pt x="723" y="3585"/>
                    </a:lnTo>
                    <a:lnTo>
                      <a:pt x="637" y="3508"/>
                    </a:lnTo>
                    <a:lnTo>
                      <a:pt x="555" y="3426"/>
                    </a:lnTo>
                    <a:lnTo>
                      <a:pt x="478" y="3340"/>
                    </a:lnTo>
                    <a:lnTo>
                      <a:pt x="406" y="3250"/>
                    </a:lnTo>
                    <a:lnTo>
                      <a:pt x="339" y="3156"/>
                    </a:lnTo>
                    <a:lnTo>
                      <a:pt x="277" y="3057"/>
                    </a:lnTo>
                    <a:lnTo>
                      <a:pt x="222" y="2955"/>
                    </a:lnTo>
                    <a:lnTo>
                      <a:pt x="171" y="2849"/>
                    </a:lnTo>
                    <a:lnTo>
                      <a:pt x="127" y="2741"/>
                    </a:lnTo>
                    <a:lnTo>
                      <a:pt x="89" y="2629"/>
                    </a:lnTo>
                    <a:lnTo>
                      <a:pt x="58" y="2514"/>
                    </a:lnTo>
                    <a:lnTo>
                      <a:pt x="33" y="2397"/>
                    </a:lnTo>
                    <a:lnTo>
                      <a:pt x="15" y="2276"/>
                    </a:lnTo>
                    <a:lnTo>
                      <a:pt x="4" y="2156"/>
                    </a:lnTo>
                    <a:lnTo>
                      <a:pt x="0" y="2031"/>
                    </a:lnTo>
                    <a:lnTo>
                      <a:pt x="4" y="1907"/>
                    </a:lnTo>
                    <a:lnTo>
                      <a:pt x="15" y="1786"/>
                    </a:lnTo>
                    <a:lnTo>
                      <a:pt x="33" y="1666"/>
                    </a:lnTo>
                    <a:lnTo>
                      <a:pt x="58" y="1549"/>
                    </a:lnTo>
                    <a:lnTo>
                      <a:pt x="89" y="1434"/>
                    </a:lnTo>
                    <a:lnTo>
                      <a:pt x="127" y="1322"/>
                    </a:lnTo>
                    <a:lnTo>
                      <a:pt x="171" y="1214"/>
                    </a:lnTo>
                    <a:lnTo>
                      <a:pt x="222" y="1108"/>
                    </a:lnTo>
                    <a:lnTo>
                      <a:pt x="277" y="1006"/>
                    </a:lnTo>
                    <a:lnTo>
                      <a:pt x="339" y="907"/>
                    </a:lnTo>
                    <a:lnTo>
                      <a:pt x="406" y="812"/>
                    </a:lnTo>
                    <a:lnTo>
                      <a:pt x="478" y="723"/>
                    </a:lnTo>
                    <a:lnTo>
                      <a:pt x="555" y="636"/>
                    </a:lnTo>
                    <a:lnTo>
                      <a:pt x="637" y="555"/>
                    </a:lnTo>
                    <a:lnTo>
                      <a:pt x="723" y="478"/>
                    </a:lnTo>
                    <a:lnTo>
                      <a:pt x="813" y="406"/>
                    </a:lnTo>
                    <a:lnTo>
                      <a:pt x="907" y="338"/>
                    </a:lnTo>
                    <a:lnTo>
                      <a:pt x="1006" y="277"/>
                    </a:lnTo>
                    <a:lnTo>
                      <a:pt x="1108" y="221"/>
                    </a:lnTo>
                    <a:lnTo>
                      <a:pt x="1214" y="171"/>
                    </a:lnTo>
                    <a:lnTo>
                      <a:pt x="1322" y="127"/>
                    </a:lnTo>
                    <a:lnTo>
                      <a:pt x="1434" y="88"/>
                    </a:lnTo>
                    <a:lnTo>
                      <a:pt x="1549" y="58"/>
                    </a:lnTo>
                    <a:lnTo>
                      <a:pt x="1666" y="33"/>
                    </a:lnTo>
                    <a:lnTo>
                      <a:pt x="1787" y="15"/>
                    </a:lnTo>
                    <a:lnTo>
                      <a:pt x="1907" y="3"/>
                    </a:lnTo>
                    <a:lnTo>
                      <a:pt x="203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-1231900" y="-5329238"/>
                <a:ext cx="5008563" cy="5989638"/>
                <a:chOff x="-1231900" y="-5329238"/>
                <a:chExt cx="5008563" cy="5989638"/>
              </a:xfrm>
            </p:grpSpPr>
            <p:sp>
              <p:nvSpPr>
                <p:cNvPr id="251" name="Freeform 39"/>
                <p:cNvSpPr>
                  <a:spLocks/>
                </p:cNvSpPr>
                <p:nvPr/>
              </p:nvSpPr>
              <p:spPr bwMode="auto">
                <a:xfrm>
                  <a:off x="1257300" y="-1182688"/>
                  <a:ext cx="30163" cy="3175"/>
                </a:xfrm>
                <a:custGeom>
                  <a:avLst/>
                  <a:gdLst>
                    <a:gd name="T0" fmla="*/ 0 w 19"/>
                    <a:gd name="T1" fmla="*/ 0 h 2"/>
                    <a:gd name="T2" fmla="*/ 19 w 19"/>
                    <a:gd name="T3" fmla="*/ 0 h 2"/>
                    <a:gd name="T4" fmla="*/ 16 w 19"/>
                    <a:gd name="T5" fmla="*/ 0 h 2"/>
                    <a:gd name="T6" fmla="*/ 13 w 19"/>
                    <a:gd name="T7" fmla="*/ 2 h 2"/>
                    <a:gd name="T8" fmla="*/ 8 w 19"/>
                    <a:gd name="T9" fmla="*/ 2 h 2"/>
                    <a:gd name="T10" fmla="*/ 6 w 19"/>
                    <a:gd name="T11" fmla="*/ 2 h 2"/>
                    <a:gd name="T12" fmla="*/ 3 w 19"/>
                    <a:gd name="T13" fmla="*/ 0 h 2"/>
                    <a:gd name="T14" fmla="*/ 0 w 19"/>
                    <a:gd name="T1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" h="2">
                      <a:moveTo>
                        <a:pt x="0" y="0"/>
                      </a:moveTo>
                      <a:lnTo>
                        <a:pt x="19" y="0"/>
                      </a:ln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8" y="2"/>
                      </a:lnTo>
                      <a:lnTo>
                        <a:pt x="6" y="2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6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2" name="Freeform 40"/>
                <p:cNvSpPr>
                  <a:spLocks/>
                </p:cNvSpPr>
                <p:nvPr/>
              </p:nvSpPr>
              <p:spPr bwMode="auto">
                <a:xfrm>
                  <a:off x="-1231900" y="-1512888"/>
                  <a:ext cx="5008563" cy="2173288"/>
                </a:xfrm>
                <a:custGeom>
                  <a:avLst/>
                  <a:gdLst>
                    <a:gd name="T0" fmla="*/ 1001 w 3155"/>
                    <a:gd name="T1" fmla="*/ 81 h 1369"/>
                    <a:gd name="T2" fmla="*/ 1012 w 3155"/>
                    <a:gd name="T3" fmla="*/ 208 h 1369"/>
                    <a:gd name="T4" fmla="*/ 1037 w 3155"/>
                    <a:gd name="T5" fmla="*/ 325 h 1369"/>
                    <a:gd name="T6" fmla="*/ 1064 w 3155"/>
                    <a:gd name="T7" fmla="*/ 418 h 1369"/>
                    <a:gd name="T8" fmla="*/ 1085 w 3155"/>
                    <a:gd name="T9" fmla="*/ 475 h 1369"/>
                    <a:gd name="T10" fmla="*/ 1112 w 3155"/>
                    <a:gd name="T11" fmla="*/ 446 h 1369"/>
                    <a:gd name="T12" fmla="*/ 1198 w 3155"/>
                    <a:gd name="T13" fmla="*/ 347 h 1369"/>
                    <a:gd name="T14" fmla="*/ 1303 w 3155"/>
                    <a:gd name="T15" fmla="*/ 281 h 1369"/>
                    <a:gd name="T16" fmla="*/ 1411 w 3155"/>
                    <a:gd name="T17" fmla="*/ 240 h 1369"/>
                    <a:gd name="T18" fmla="*/ 1505 w 3155"/>
                    <a:gd name="T19" fmla="*/ 218 h 1369"/>
                    <a:gd name="T20" fmla="*/ 1564 w 3155"/>
                    <a:gd name="T21" fmla="*/ 209 h 1369"/>
                    <a:gd name="T22" fmla="*/ 1581 w 3155"/>
                    <a:gd name="T23" fmla="*/ 208 h 1369"/>
                    <a:gd name="T24" fmla="*/ 1626 w 3155"/>
                    <a:gd name="T25" fmla="*/ 213 h 1369"/>
                    <a:gd name="T26" fmla="*/ 1709 w 3155"/>
                    <a:gd name="T27" fmla="*/ 230 h 1369"/>
                    <a:gd name="T28" fmla="*/ 1814 w 3155"/>
                    <a:gd name="T29" fmla="*/ 265 h 1369"/>
                    <a:gd name="T30" fmla="*/ 1922 w 3155"/>
                    <a:gd name="T31" fmla="*/ 322 h 1369"/>
                    <a:gd name="T32" fmla="*/ 2016 w 3155"/>
                    <a:gd name="T33" fmla="*/ 409 h 1369"/>
                    <a:gd name="T34" fmla="*/ 2063 w 3155"/>
                    <a:gd name="T35" fmla="*/ 484 h 1369"/>
                    <a:gd name="T36" fmla="*/ 2080 w 3155"/>
                    <a:gd name="T37" fmla="*/ 442 h 1369"/>
                    <a:gd name="T38" fmla="*/ 2107 w 3155"/>
                    <a:gd name="T39" fmla="*/ 359 h 1369"/>
                    <a:gd name="T40" fmla="*/ 2133 w 3155"/>
                    <a:gd name="T41" fmla="*/ 249 h 1369"/>
                    <a:gd name="T42" fmla="*/ 2150 w 3155"/>
                    <a:gd name="T43" fmla="*/ 123 h 1369"/>
                    <a:gd name="T44" fmla="*/ 2148 w 3155"/>
                    <a:gd name="T45" fmla="*/ 0 h 1369"/>
                    <a:gd name="T46" fmla="*/ 2356 w 3155"/>
                    <a:gd name="T47" fmla="*/ 63 h 1369"/>
                    <a:gd name="T48" fmla="*/ 2571 w 3155"/>
                    <a:gd name="T49" fmla="*/ 152 h 1369"/>
                    <a:gd name="T50" fmla="*/ 2783 w 3155"/>
                    <a:gd name="T51" fmla="*/ 271 h 1369"/>
                    <a:gd name="T52" fmla="*/ 2981 w 3155"/>
                    <a:gd name="T53" fmla="*/ 425 h 1369"/>
                    <a:gd name="T54" fmla="*/ 3155 w 3155"/>
                    <a:gd name="T55" fmla="*/ 617 h 1369"/>
                    <a:gd name="T56" fmla="*/ 2910 w 3155"/>
                    <a:gd name="T57" fmla="*/ 872 h 1369"/>
                    <a:gd name="T58" fmla="*/ 2623 w 3155"/>
                    <a:gd name="T59" fmla="*/ 1080 h 1369"/>
                    <a:gd name="T60" fmla="*/ 2300 w 3155"/>
                    <a:gd name="T61" fmla="*/ 1236 h 1369"/>
                    <a:gd name="T62" fmla="*/ 1951 w 3155"/>
                    <a:gd name="T63" fmla="*/ 1335 h 1369"/>
                    <a:gd name="T64" fmla="*/ 1576 w 3155"/>
                    <a:gd name="T65" fmla="*/ 1369 h 1369"/>
                    <a:gd name="T66" fmla="*/ 1205 w 3155"/>
                    <a:gd name="T67" fmla="*/ 1335 h 1369"/>
                    <a:gd name="T68" fmla="*/ 855 w 3155"/>
                    <a:gd name="T69" fmla="*/ 1236 h 1369"/>
                    <a:gd name="T70" fmla="*/ 532 w 3155"/>
                    <a:gd name="T71" fmla="*/ 1080 h 1369"/>
                    <a:gd name="T72" fmla="*/ 245 w 3155"/>
                    <a:gd name="T73" fmla="*/ 872 h 1369"/>
                    <a:gd name="T74" fmla="*/ 0 w 3155"/>
                    <a:gd name="T75" fmla="*/ 617 h 1369"/>
                    <a:gd name="T76" fmla="*/ 189 w 3155"/>
                    <a:gd name="T77" fmla="*/ 412 h 1369"/>
                    <a:gd name="T78" fmla="*/ 403 w 3155"/>
                    <a:gd name="T79" fmla="*/ 252 h 1369"/>
                    <a:gd name="T80" fmla="*/ 630 w 3155"/>
                    <a:gd name="T81" fmla="*/ 130 h 1369"/>
                    <a:gd name="T82" fmla="*/ 859 w 3155"/>
                    <a:gd name="T83" fmla="*/ 43 h 1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55" h="1369">
                      <a:moveTo>
                        <a:pt x="1005" y="0"/>
                      </a:moveTo>
                      <a:lnTo>
                        <a:pt x="1001" y="40"/>
                      </a:lnTo>
                      <a:lnTo>
                        <a:pt x="1001" y="81"/>
                      </a:lnTo>
                      <a:lnTo>
                        <a:pt x="1003" y="123"/>
                      </a:lnTo>
                      <a:lnTo>
                        <a:pt x="1008" y="166"/>
                      </a:lnTo>
                      <a:lnTo>
                        <a:pt x="1012" y="208"/>
                      </a:lnTo>
                      <a:lnTo>
                        <a:pt x="1020" y="249"/>
                      </a:lnTo>
                      <a:lnTo>
                        <a:pt x="1028" y="287"/>
                      </a:lnTo>
                      <a:lnTo>
                        <a:pt x="1037" y="325"/>
                      </a:lnTo>
                      <a:lnTo>
                        <a:pt x="1047" y="359"/>
                      </a:lnTo>
                      <a:lnTo>
                        <a:pt x="1056" y="390"/>
                      </a:lnTo>
                      <a:lnTo>
                        <a:pt x="1064" y="418"/>
                      </a:lnTo>
                      <a:lnTo>
                        <a:pt x="1073" y="442"/>
                      </a:lnTo>
                      <a:lnTo>
                        <a:pt x="1080" y="462"/>
                      </a:lnTo>
                      <a:lnTo>
                        <a:pt x="1085" y="475"/>
                      </a:lnTo>
                      <a:lnTo>
                        <a:pt x="1090" y="484"/>
                      </a:lnTo>
                      <a:lnTo>
                        <a:pt x="1091" y="486"/>
                      </a:lnTo>
                      <a:lnTo>
                        <a:pt x="1112" y="446"/>
                      </a:lnTo>
                      <a:lnTo>
                        <a:pt x="1138" y="409"/>
                      </a:lnTo>
                      <a:lnTo>
                        <a:pt x="1166" y="377"/>
                      </a:lnTo>
                      <a:lnTo>
                        <a:pt x="1198" y="347"/>
                      </a:lnTo>
                      <a:lnTo>
                        <a:pt x="1232" y="322"/>
                      </a:lnTo>
                      <a:lnTo>
                        <a:pt x="1267" y="300"/>
                      </a:lnTo>
                      <a:lnTo>
                        <a:pt x="1303" y="281"/>
                      </a:lnTo>
                      <a:lnTo>
                        <a:pt x="1340" y="265"/>
                      </a:lnTo>
                      <a:lnTo>
                        <a:pt x="1377" y="251"/>
                      </a:lnTo>
                      <a:lnTo>
                        <a:pt x="1411" y="240"/>
                      </a:lnTo>
                      <a:lnTo>
                        <a:pt x="1445" y="230"/>
                      </a:lnTo>
                      <a:lnTo>
                        <a:pt x="1477" y="223"/>
                      </a:lnTo>
                      <a:lnTo>
                        <a:pt x="1505" y="218"/>
                      </a:lnTo>
                      <a:lnTo>
                        <a:pt x="1530" y="213"/>
                      </a:lnTo>
                      <a:lnTo>
                        <a:pt x="1549" y="210"/>
                      </a:lnTo>
                      <a:lnTo>
                        <a:pt x="1564" y="209"/>
                      </a:lnTo>
                      <a:lnTo>
                        <a:pt x="1574" y="208"/>
                      </a:lnTo>
                      <a:lnTo>
                        <a:pt x="1576" y="208"/>
                      </a:lnTo>
                      <a:lnTo>
                        <a:pt x="1581" y="208"/>
                      </a:lnTo>
                      <a:lnTo>
                        <a:pt x="1591" y="209"/>
                      </a:lnTo>
                      <a:lnTo>
                        <a:pt x="1606" y="210"/>
                      </a:lnTo>
                      <a:lnTo>
                        <a:pt x="1626" y="213"/>
                      </a:lnTo>
                      <a:lnTo>
                        <a:pt x="1650" y="218"/>
                      </a:lnTo>
                      <a:lnTo>
                        <a:pt x="1679" y="223"/>
                      </a:lnTo>
                      <a:lnTo>
                        <a:pt x="1709" y="230"/>
                      </a:lnTo>
                      <a:lnTo>
                        <a:pt x="1744" y="240"/>
                      </a:lnTo>
                      <a:lnTo>
                        <a:pt x="1778" y="251"/>
                      </a:lnTo>
                      <a:lnTo>
                        <a:pt x="1814" y="265"/>
                      </a:lnTo>
                      <a:lnTo>
                        <a:pt x="1851" y="281"/>
                      </a:lnTo>
                      <a:lnTo>
                        <a:pt x="1887" y="300"/>
                      </a:lnTo>
                      <a:lnTo>
                        <a:pt x="1922" y="322"/>
                      </a:lnTo>
                      <a:lnTo>
                        <a:pt x="1956" y="347"/>
                      </a:lnTo>
                      <a:lnTo>
                        <a:pt x="1988" y="377"/>
                      </a:lnTo>
                      <a:lnTo>
                        <a:pt x="2016" y="409"/>
                      </a:lnTo>
                      <a:lnTo>
                        <a:pt x="2041" y="446"/>
                      </a:lnTo>
                      <a:lnTo>
                        <a:pt x="2060" y="486"/>
                      </a:lnTo>
                      <a:lnTo>
                        <a:pt x="2063" y="484"/>
                      </a:lnTo>
                      <a:lnTo>
                        <a:pt x="2066" y="475"/>
                      </a:lnTo>
                      <a:lnTo>
                        <a:pt x="2073" y="462"/>
                      </a:lnTo>
                      <a:lnTo>
                        <a:pt x="2080" y="442"/>
                      </a:lnTo>
                      <a:lnTo>
                        <a:pt x="2087" y="418"/>
                      </a:lnTo>
                      <a:lnTo>
                        <a:pt x="2097" y="390"/>
                      </a:lnTo>
                      <a:lnTo>
                        <a:pt x="2107" y="359"/>
                      </a:lnTo>
                      <a:lnTo>
                        <a:pt x="2116" y="325"/>
                      </a:lnTo>
                      <a:lnTo>
                        <a:pt x="2126" y="287"/>
                      </a:lnTo>
                      <a:lnTo>
                        <a:pt x="2133" y="249"/>
                      </a:lnTo>
                      <a:lnTo>
                        <a:pt x="2140" y="208"/>
                      </a:lnTo>
                      <a:lnTo>
                        <a:pt x="2146" y="166"/>
                      </a:lnTo>
                      <a:lnTo>
                        <a:pt x="2150" y="123"/>
                      </a:lnTo>
                      <a:lnTo>
                        <a:pt x="2151" y="81"/>
                      </a:lnTo>
                      <a:lnTo>
                        <a:pt x="2151" y="40"/>
                      </a:lnTo>
                      <a:lnTo>
                        <a:pt x="2148" y="0"/>
                      </a:lnTo>
                      <a:lnTo>
                        <a:pt x="2215" y="18"/>
                      </a:lnTo>
                      <a:lnTo>
                        <a:pt x="2284" y="39"/>
                      </a:lnTo>
                      <a:lnTo>
                        <a:pt x="2356" y="63"/>
                      </a:lnTo>
                      <a:lnTo>
                        <a:pt x="2427" y="90"/>
                      </a:lnTo>
                      <a:lnTo>
                        <a:pt x="2500" y="119"/>
                      </a:lnTo>
                      <a:lnTo>
                        <a:pt x="2571" y="152"/>
                      </a:lnTo>
                      <a:lnTo>
                        <a:pt x="2643" y="188"/>
                      </a:lnTo>
                      <a:lnTo>
                        <a:pt x="2714" y="228"/>
                      </a:lnTo>
                      <a:lnTo>
                        <a:pt x="2783" y="271"/>
                      </a:lnTo>
                      <a:lnTo>
                        <a:pt x="2852" y="319"/>
                      </a:lnTo>
                      <a:lnTo>
                        <a:pt x="2917" y="369"/>
                      </a:lnTo>
                      <a:lnTo>
                        <a:pt x="2981" y="425"/>
                      </a:lnTo>
                      <a:lnTo>
                        <a:pt x="3043" y="485"/>
                      </a:lnTo>
                      <a:lnTo>
                        <a:pt x="3101" y="549"/>
                      </a:lnTo>
                      <a:lnTo>
                        <a:pt x="3155" y="617"/>
                      </a:lnTo>
                      <a:lnTo>
                        <a:pt x="3079" y="707"/>
                      </a:lnTo>
                      <a:lnTo>
                        <a:pt x="2996" y="792"/>
                      </a:lnTo>
                      <a:lnTo>
                        <a:pt x="2910" y="872"/>
                      </a:lnTo>
                      <a:lnTo>
                        <a:pt x="2819" y="945"/>
                      </a:lnTo>
                      <a:lnTo>
                        <a:pt x="2723" y="1016"/>
                      </a:lnTo>
                      <a:lnTo>
                        <a:pt x="2623" y="1080"/>
                      </a:lnTo>
                      <a:lnTo>
                        <a:pt x="2520" y="1138"/>
                      </a:lnTo>
                      <a:lnTo>
                        <a:pt x="2411" y="1190"/>
                      </a:lnTo>
                      <a:lnTo>
                        <a:pt x="2300" y="1236"/>
                      </a:lnTo>
                      <a:lnTo>
                        <a:pt x="2187" y="1275"/>
                      </a:lnTo>
                      <a:lnTo>
                        <a:pt x="2070" y="1309"/>
                      </a:lnTo>
                      <a:lnTo>
                        <a:pt x="1951" y="1335"/>
                      </a:lnTo>
                      <a:lnTo>
                        <a:pt x="1829" y="1354"/>
                      </a:lnTo>
                      <a:lnTo>
                        <a:pt x="1704" y="1365"/>
                      </a:lnTo>
                      <a:lnTo>
                        <a:pt x="1576" y="1369"/>
                      </a:lnTo>
                      <a:lnTo>
                        <a:pt x="1451" y="1365"/>
                      </a:lnTo>
                      <a:lnTo>
                        <a:pt x="1326" y="1354"/>
                      </a:lnTo>
                      <a:lnTo>
                        <a:pt x="1205" y="1335"/>
                      </a:lnTo>
                      <a:lnTo>
                        <a:pt x="1085" y="1309"/>
                      </a:lnTo>
                      <a:lnTo>
                        <a:pt x="968" y="1275"/>
                      </a:lnTo>
                      <a:lnTo>
                        <a:pt x="855" y="1236"/>
                      </a:lnTo>
                      <a:lnTo>
                        <a:pt x="744" y="1190"/>
                      </a:lnTo>
                      <a:lnTo>
                        <a:pt x="636" y="1138"/>
                      </a:lnTo>
                      <a:lnTo>
                        <a:pt x="532" y="1080"/>
                      </a:lnTo>
                      <a:lnTo>
                        <a:pt x="433" y="1016"/>
                      </a:lnTo>
                      <a:lnTo>
                        <a:pt x="336" y="945"/>
                      </a:lnTo>
                      <a:lnTo>
                        <a:pt x="245" y="872"/>
                      </a:lnTo>
                      <a:lnTo>
                        <a:pt x="159" y="792"/>
                      </a:lnTo>
                      <a:lnTo>
                        <a:pt x="77" y="707"/>
                      </a:lnTo>
                      <a:lnTo>
                        <a:pt x="0" y="617"/>
                      </a:lnTo>
                      <a:lnTo>
                        <a:pt x="59" y="544"/>
                      </a:lnTo>
                      <a:lnTo>
                        <a:pt x="122" y="475"/>
                      </a:lnTo>
                      <a:lnTo>
                        <a:pt x="189" y="412"/>
                      </a:lnTo>
                      <a:lnTo>
                        <a:pt x="258" y="354"/>
                      </a:lnTo>
                      <a:lnTo>
                        <a:pt x="329" y="301"/>
                      </a:lnTo>
                      <a:lnTo>
                        <a:pt x="403" y="252"/>
                      </a:lnTo>
                      <a:lnTo>
                        <a:pt x="477" y="208"/>
                      </a:lnTo>
                      <a:lnTo>
                        <a:pt x="553" y="167"/>
                      </a:lnTo>
                      <a:lnTo>
                        <a:pt x="630" y="130"/>
                      </a:lnTo>
                      <a:lnTo>
                        <a:pt x="707" y="98"/>
                      </a:lnTo>
                      <a:lnTo>
                        <a:pt x="783" y="69"/>
                      </a:lnTo>
                      <a:lnTo>
                        <a:pt x="859" y="43"/>
                      </a:lnTo>
                      <a:lnTo>
                        <a:pt x="932" y="20"/>
                      </a:lnTo>
                      <a:lnTo>
                        <a:pt x="10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3" name="Freeform 41"/>
                <p:cNvSpPr>
                  <a:spLocks/>
                </p:cNvSpPr>
                <p:nvPr/>
              </p:nvSpPr>
              <p:spPr bwMode="auto">
                <a:xfrm>
                  <a:off x="546100" y="-2027238"/>
                  <a:ext cx="1454150" cy="838200"/>
                </a:xfrm>
                <a:custGeom>
                  <a:avLst/>
                  <a:gdLst>
                    <a:gd name="T0" fmla="*/ 19 w 916"/>
                    <a:gd name="T1" fmla="*/ 0 h 528"/>
                    <a:gd name="T2" fmla="*/ 62 w 916"/>
                    <a:gd name="T3" fmla="*/ 50 h 528"/>
                    <a:gd name="T4" fmla="*/ 107 w 916"/>
                    <a:gd name="T5" fmla="*/ 97 h 528"/>
                    <a:gd name="T6" fmla="*/ 152 w 916"/>
                    <a:gd name="T7" fmla="*/ 138 h 528"/>
                    <a:gd name="T8" fmla="*/ 200 w 916"/>
                    <a:gd name="T9" fmla="*/ 175 h 528"/>
                    <a:gd name="T10" fmla="*/ 248 w 916"/>
                    <a:gd name="T11" fmla="*/ 206 h 528"/>
                    <a:gd name="T12" fmla="*/ 299 w 916"/>
                    <a:gd name="T13" fmla="*/ 230 h 528"/>
                    <a:gd name="T14" fmla="*/ 350 w 916"/>
                    <a:gd name="T15" fmla="*/ 247 h 528"/>
                    <a:gd name="T16" fmla="*/ 403 w 916"/>
                    <a:gd name="T17" fmla="*/ 259 h 528"/>
                    <a:gd name="T18" fmla="*/ 456 w 916"/>
                    <a:gd name="T19" fmla="*/ 263 h 528"/>
                    <a:gd name="T20" fmla="*/ 512 w 916"/>
                    <a:gd name="T21" fmla="*/ 259 h 528"/>
                    <a:gd name="T22" fmla="*/ 565 w 916"/>
                    <a:gd name="T23" fmla="*/ 247 h 528"/>
                    <a:gd name="T24" fmla="*/ 616 w 916"/>
                    <a:gd name="T25" fmla="*/ 230 h 528"/>
                    <a:gd name="T26" fmla="*/ 667 w 916"/>
                    <a:gd name="T27" fmla="*/ 206 h 528"/>
                    <a:gd name="T28" fmla="*/ 715 w 916"/>
                    <a:gd name="T29" fmla="*/ 175 h 528"/>
                    <a:gd name="T30" fmla="*/ 763 w 916"/>
                    <a:gd name="T31" fmla="*/ 138 h 528"/>
                    <a:gd name="T32" fmla="*/ 809 w 916"/>
                    <a:gd name="T33" fmla="*/ 97 h 528"/>
                    <a:gd name="T34" fmla="*/ 853 w 916"/>
                    <a:gd name="T35" fmla="*/ 50 h 528"/>
                    <a:gd name="T36" fmla="*/ 896 w 916"/>
                    <a:gd name="T37" fmla="*/ 0 h 528"/>
                    <a:gd name="T38" fmla="*/ 905 w 916"/>
                    <a:gd name="T39" fmla="*/ 42 h 528"/>
                    <a:gd name="T40" fmla="*/ 912 w 916"/>
                    <a:gd name="T41" fmla="*/ 84 h 528"/>
                    <a:gd name="T42" fmla="*/ 916 w 916"/>
                    <a:gd name="T43" fmla="*/ 126 h 528"/>
                    <a:gd name="T44" fmla="*/ 916 w 916"/>
                    <a:gd name="T45" fmla="*/ 128 h 528"/>
                    <a:gd name="T46" fmla="*/ 914 w 916"/>
                    <a:gd name="T47" fmla="*/ 135 h 528"/>
                    <a:gd name="T48" fmla="*/ 914 w 916"/>
                    <a:gd name="T49" fmla="*/ 147 h 528"/>
                    <a:gd name="T50" fmla="*/ 912 w 916"/>
                    <a:gd name="T51" fmla="*/ 160 h 528"/>
                    <a:gd name="T52" fmla="*/ 907 w 916"/>
                    <a:gd name="T53" fmla="*/ 177 h 528"/>
                    <a:gd name="T54" fmla="*/ 901 w 916"/>
                    <a:gd name="T55" fmla="*/ 196 h 528"/>
                    <a:gd name="T56" fmla="*/ 891 w 916"/>
                    <a:gd name="T57" fmla="*/ 218 h 528"/>
                    <a:gd name="T58" fmla="*/ 879 w 916"/>
                    <a:gd name="T59" fmla="*/ 241 h 528"/>
                    <a:gd name="T60" fmla="*/ 863 w 916"/>
                    <a:gd name="T61" fmla="*/ 266 h 528"/>
                    <a:gd name="T62" fmla="*/ 842 w 916"/>
                    <a:gd name="T63" fmla="*/ 293 h 528"/>
                    <a:gd name="T64" fmla="*/ 817 w 916"/>
                    <a:gd name="T65" fmla="*/ 320 h 528"/>
                    <a:gd name="T66" fmla="*/ 786 w 916"/>
                    <a:gd name="T67" fmla="*/ 350 h 528"/>
                    <a:gd name="T68" fmla="*/ 751 w 916"/>
                    <a:gd name="T69" fmla="*/ 379 h 528"/>
                    <a:gd name="T70" fmla="*/ 709 w 916"/>
                    <a:gd name="T71" fmla="*/ 409 h 528"/>
                    <a:gd name="T72" fmla="*/ 660 w 916"/>
                    <a:gd name="T73" fmla="*/ 440 h 528"/>
                    <a:gd name="T74" fmla="*/ 603 w 916"/>
                    <a:gd name="T75" fmla="*/ 469 h 528"/>
                    <a:gd name="T76" fmla="*/ 539 w 916"/>
                    <a:gd name="T77" fmla="*/ 499 h 528"/>
                    <a:gd name="T78" fmla="*/ 467 w 916"/>
                    <a:gd name="T79" fmla="*/ 528 h 528"/>
                    <a:gd name="T80" fmla="*/ 448 w 916"/>
                    <a:gd name="T81" fmla="*/ 528 h 528"/>
                    <a:gd name="T82" fmla="*/ 376 w 916"/>
                    <a:gd name="T83" fmla="*/ 499 h 528"/>
                    <a:gd name="T84" fmla="*/ 312 w 916"/>
                    <a:gd name="T85" fmla="*/ 469 h 528"/>
                    <a:gd name="T86" fmla="*/ 256 w 916"/>
                    <a:gd name="T87" fmla="*/ 440 h 528"/>
                    <a:gd name="T88" fmla="*/ 206 w 916"/>
                    <a:gd name="T89" fmla="*/ 409 h 528"/>
                    <a:gd name="T90" fmla="*/ 165 w 916"/>
                    <a:gd name="T91" fmla="*/ 379 h 528"/>
                    <a:gd name="T92" fmla="*/ 129 w 916"/>
                    <a:gd name="T93" fmla="*/ 350 h 528"/>
                    <a:gd name="T94" fmla="*/ 98 w 916"/>
                    <a:gd name="T95" fmla="*/ 320 h 528"/>
                    <a:gd name="T96" fmla="*/ 73 w 916"/>
                    <a:gd name="T97" fmla="*/ 293 h 528"/>
                    <a:gd name="T98" fmla="*/ 53 w 916"/>
                    <a:gd name="T99" fmla="*/ 266 h 528"/>
                    <a:gd name="T100" fmla="*/ 37 w 916"/>
                    <a:gd name="T101" fmla="*/ 241 h 528"/>
                    <a:gd name="T102" fmla="*/ 24 w 916"/>
                    <a:gd name="T103" fmla="*/ 218 h 528"/>
                    <a:gd name="T104" fmla="*/ 14 w 916"/>
                    <a:gd name="T105" fmla="*/ 196 h 528"/>
                    <a:gd name="T106" fmla="*/ 8 w 916"/>
                    <a:gd name="T107" fmla="*/ 177 h 528"/>
                    <a:gd name="T108" fmla="*/ 3 w 916"/>
                    <a:gd name="T109" fmla="*/ 160 h 528"/>
                    <a:gd name="T110" fmla="*/ 1 w 916"/>
                    <a:gd name="T111" fmla="*/ 147 h 528"/>
                    <a:gd name="T112" fmla="*/ 1 w 916"/>
                    <a:gd name="T113" fmla="*/ 135 h 528"/>
                    <a:gd name="T114" fmla="*/ 0 w 916"/>
                    <a:gd name="T115" fmla="*/ 128 h 528"/>
                    <a:gd name="T116" fmla="*/ 0 w 916"/>
                    <a:gd name="T117" fmla="*/ 126 h 528"/>
                    <a:gd name="T118" fmla="*/ 3 w 916"/>
                    <a:gd name="T119" fmla="*/ 84 h 528"/>
                    <a:gd name="T120" fmla="*/ 11 w 916"/>
                    <a:gd name="T121" fmla="*/ 42 h 528"/>
                    <a:gd name="T122" fmla="*/ 19 w 916"/>
                    <a:gd name="T123" fmla="*/ 0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916" h="528">
                      <a:moveTo>
                        <a:pt x="19" y="0"/>
                      </a:moveTo>
                      <a:lnTo>
                        <a:pt x="62" y="50"/>
                      </a:lnTo>
                      <a:lnTo>
                        <a:pt x="107" y="97"/>
                      </a:lnTo>
                      <a:lnTo>
                        <a:pt x="152" y="138"/>
                      </a:lnTo>
                      <a:lnTo>
                        <a:pt x="200" y="175"/>
                      </a:lnTo>
                      <a:lnTo>
                        <a:pt x="248" y="206"/>
                      </a:lnTo>
                      <a:lnTo>
                        <a:pt x="299" y="230"/>
                      </a:lnTo>
                      <a:lnTo>
                        <a:pt x="350" y="247"/>
                      </a:lnTo>
                      <a:lnTo>
                        <a:pt x="403" y="259"/>
                      </a:lnTo>
                      <a:lnTo>
                        <a:pt x="456" y="263"/>
                      </a:lnTo>
                      <a:lnTo>
                        <a:pt x="512" y="259"/>
                      </a:lnTo>
                      <a:lnTo>
                        <a:pt x="565" y="247"/>
                      </a:lnTo>
                      <a:lnTo>
                        <a:pt x="616" y="230"/>
                      </a:lnTo>
                      <a:lnTo>
                        <a:pt x="667" y="206"/>
                      </a:lnTo>
                      <a:lnTo>
                        <a:pt x="715" y="175"/>
                      </a:lnTo>
                      <a:lnTo>
                        <a:pt x="763" y="138"/>
                      </a:lnTo>
                      <a:lnTo>
                        <a:pt x="809" y="97"/>
                      </a:lnTo>
                      <a:lnTo>
                        <a:pt x="853" y="50"/>
                      </a:lnTo>
                      <a:lnTo>
                        <a:pt x="896" y="0"/>
                      </a:lnTo>
                      <a:lnTo>
                        <a:pt x="905" y="42"/>
                      </a:lnTo>
                      <a:lnTo>
                        <a:pt x="912" y="84"/>
                      </a:lnTo>
                      <a:lnTo>
                        <a:pt x="916" y="126"/>
                      </a:lnTo>
                      <a:lnTo>
                        <a:pt x="916" y="128"/>
                      </a:lnTo>
                      <a:lnTo>
                        <a:pt x="914" y="135"/>
                      </a:lnTo>
                      <a:lnTo>
                        <a:pt x="914" y="147"/>
                      </a:lnTo>
                      <a:lnTo>
                        <a:pt x="912" y="160"/>
                      </a:lnTo>
                      <a:lnTo>
                        <a:pt x="907" y="177"/>
                      </a:lnTo>
                      <a:lnTo>
                        <a:pt x="901" y="196"/>
                      </a:lnTo>
                      <a:lnTo>
                        <a:pt x="891" y="218"/>
                      </a:lnTo>
                      <a:lnTo>
                        <a:pt x="879" y="241"/>
                      </a:lnTo>
                      <a:lnTo>
                        <a:pt x="863" y="266"/>
                      </a:lnTo>
                      <a:lnTo>
                        <a:pt x="842" y="293"/>
                      </a:lnTo>
                      <a:lnTo>
                        <a:pt x="817" y="320"/>
                      </a:lnTo>
                      <a:lnTo>
                        <a:pt x="786" y="350"/>
                      </a:lnTo>
                      <a:lnTo>
                        <a:pt x="751" y="379"/>
                      </a:lnTo>
                      <a:lnTo>
                        <a:pt x="709" y="409"/>
                      </a:lnTo>
                      <a:lnTo>
                        <a:pt x="660" y="440"/>
                      </a:lnTo>
                      <a:lnTo>
                        <a:pt x="603" y="469"/>
                      </a:lnTo>
                      <a:lnTo>
                        <a:pt x="539" y="499"/>
                      </a:lnTo>
                      <a:lnTo>
                        <a:pt x="467" y="528"/>
                      </a:lnTo>
                      <a:lnTo>
                        <a:pt x="448" y="528"/>
                      </a:lnTo>
                      <a:lnTo>
                        <a:pt x="376" y="499"/>
                      </a:lnTo>
                      <a:lnTo>
                        <a:pt x="312" y="469"/>
                      </a:lnTo>
                      <a:lnTo>
                        <a:pt x="256" y="440"/>
                      </a:lnTo>
                      <a:lnTo>
                        <a:pt x="206" y="409"/>
                      </a:lnTo>
                      <a:lnTo>
                        <a:pt x="165" y="379"/>
                      </a:lnTo>
                      <a:lnTo>
                        <a:pt x="129" y="350"/>
                      </a:lnTo>
                      <a:lnTo>
                        <a:pt x="98" y="320"/>
                      </a:lnTo>
                      <a:lnTo>
                        <a:pt x="73" y="293"/>
                      </a:lnTo>
                      <a:lnTo>
                        <a:pt x="53" y="266"/>
                      </a:lnTo>
                      <a:lnTo>
                        <a:pt x="37" y="241"/>
                      </a:lnTo>
                      <a:lnTo>
                        <a:pt x="24" y="218"/>
                      </a:lnTo>
                      <a:lnTo>
                        <a:pt x="14" y="196"/>
                      </a:lnTo>
                      <a:lnTo>
                        <a:pt x="8" y="177"/>
                      </a:lnTo>
                      <a:lnTo>
                        <a:pt x="3" y="160"/>
                      </a:lnTo>
                      <a:lnTo>
                        <a:pt x="1" y="147"/>
                      </a:lnTo>
                      <a:lnTo>
                        <a:pt x="1" y="135"/>
                      </a:lnTo>
                      <a:lnTo>
                        <a:pt x="0" y="128"/>
                      </a:lnTo>
                      <a:lnTo>
                        <a:pt x="0" y="126"/>
                      </a:lnTo>
                      <a:lnTo>
                        <a:pt x="3" y="84"/>
                      </a:lnTo>
                      <a:lnTo>
                        <a:pt x="11" y="42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EAD8B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4" name="Freeform 42"/>
                <p:cNvSpPr>
                  <a:spLocks/>
                </p:cNvSpPr>
                <p:nvPr/>
              </p:nvSpPr>
              <p:spPr bwMode="auto">
                <a:xfrm>
                  <a:off x="1270000" y="-1827213"/>
                  <a:ext cx="915988" cy="1090613"/>
                </a:xfrm>
                <a:custGeom>
                  <a:avLst/>
                  <a:gdLst>
                    <a:gd name="T0" fmla="*/ 460 w 577"/>
                    <a:gd name="T1" fmla="*/ 0 h 687"/>
                    <a:gd name="T2" fmla="*/ 488 w 577"/>
                    <a:gd name="T3" fmla="*/ 18 h 687"/>
                    <a:gd name="T4" fmla="*/ 511 w 577"/>
                    <a:gd name="T5" fmla="*/ 41 h 687"/>
                    <a:gd name="T6" fmla="*/ 531 w 577"/>
                    <a:gd name="T7" fmla="*/ 69 h 687"/>
                    <a:gd name="T8" fmla="*/ 547 w 577"/>
                    <a:gd name="T9" fmla="*/ 98 h 687"/>
                    <a:gd name="T10" fmla="*/ 559 w 577"/>
                    <a:gd name="T11" fmla="*/ 131 h 687"/>
                    <a:gd name="T12" fmla="*/ 568 w 577"/>
                    <a:gd name="T13" fmla="*/ 166 h 687"/>
                    <a:gd name="T14" fmla="*/ 574 w 577"/>
                    <a:gd name="T15" fmla="*/ 203 h 687"/>
                    <a:gd name="T16" fmla="*/ 577 w 577"/>
                    <a:gd name="T17" fmla="*/ 240 h 687"/>
                    <a:gd name="T18" fmla="*/ 577 w 577"/>
                    <a:gd name="T19" fmla="*/ 279 h 687"/>
                    <a:gd name="T20" fmla="*/ 575 w 577"/>
                    <a:gd name="T21" fmla="*/ 318 h 687"/>
                    <a:gd name="T22" fmla="*/ 572 w 577"/>
                    <a:gd name="T23" fmla="*/ 358 h 687"/>
                    <a:gd name="T24" fmla="*/ 567 w 577"/>
                    <a:gd name="T25" fmla="*/ 397 h 687"/>
                    <a:gd name="T26" fmla="*/ 561 w 577"/>
                    <a:gd name="T27" fmla="*/ 435 h 687"/>
                    <a:gd name="T28" fmla="*/ 553 w 577"/>
                    <a:gd name="T29" fmla="*/ 472 h 687"/>
                    <a:gd name="T30" fmla="*/ 545 w 577"/>
                    <a:gd name="T31" fmla="*/ 508 h 687"/>
                    <a:gd name="T32" fmla="*/ 536 w 577"/>
                    <a:gd name="T33" fmla="*/ 543 h 687"/>
                    <a:gd name="T34" fmla="*/ 527 w 577"/>
                    <a:gd name="T35" fmla="*/ 573 h 687"/>
                    <a:gd name="T36" fmla="*/ 518 w 577"/>
                    <a:gd name="T37" fmla="*/ 602 h 687"/>
                    <a:gd name="T38" fmla="*/ 510 w 577"/>
                    <a:gd name="T39" fmla="*/ 626 h 687"/>
                    <a:gd name="T40" fmla="*/ 503 w 577"/>
                    <a:gd name="T41" fmla="*/ 648 h 687"/>
                    <a:gd name="T42" fmla="*/ 495 w 577"/>
                    <a:gd name="T43" fmla="*/ 666 h 687"/>
                    <a:gd name="T44" fmla="*/ 490 w 577"/>
                    <a:gd name="T45" fmla="*/ 678 h 687"/>
                    <a:gd name="T46" fmla="*/ 487 w 577"/>
                    <a:gd name="T47" fmla="*/ 685 h 687"/>
                    <a:gd name="T48" fmla="*/ 484 w 577"/>
                    <a:gd name="T49" fmla="*/ 687 h 687"/>
                    <a:gd name="T50" fmla="*/ 465 w 577"/>
                    <a:gd name="T51" fmla="*/ 647 h 687"/>
                    <a:gd name="T52" fmla="*/ 440 w 577"/>
                    <a:gd name="T53" fmla="*/ 610 h 687"/>
                    <a:gd name="T54" fmla="*/ 412 w 577"/>
                    <a:gd name="T55" fmla="*/ 578 h 687"/>
                    <a:gd name="T56" fmla="*/ 380 w 577"/>
                    <a:gd name="T57" fmla="*/ 549 h 687"/>
                    <a:gd name="T58" fmla="*/ 346 w 577"/>
                    <a:gd name="T59" fmla="*/ 523 h 687"/>
                    <a:gd name="T60" fmla="*/ 311 w 577"/>
                    <a:gd name="T61" fmla="*/ 501 h 687"/>
                    <a:gd name="T62" fmla="*/ 275 w 577"/>
                    <a:gd name="T63" fmla="*/ 482 h 687"/>
                    <a:gd name="T64" fmla="*/ 238 w 577"/>
                    <a:gd name="T65" fmla="*/ 466 h 687"/>
                    <a:gd name="T66" fmla="*/ 202 w 577"/>
                    <a:gd name="T67" fmla="*/ 451 h 687"/>
                    <a:gd name="T68" fmla="*/ 168 w 577"/>
                    <a:gd name="T69" fmla="*/ 440 h 687"/>
                    <a:gd name="T70" fmla="*/ 133 w 577"/>
                    <a:gd name="T71" fmla="*/ 432 h 687"/>
                    <a:gd name="T72" fmla="*/ 103 w 577"/>
                    <a:gd name="T73" fmla="*/ 424 h 687"/>
                    <a:gd name="T74" fmla="*/ 74 w 577"/>
                    <a:gd name="T75" fmla="*/ 418 h 687"/>
                    <a:gd name="T76" fmla="*/ 50 w 577"/>
                    <a:gd name="T77" fmla="*/ 415 h 687"/>
                    <a:gd name="T78" fmla="*/ 30 w 577"/>
                    <a:gd name="T79" fmla="*/ 412 h 687"/>
                    <a:gd name="T80" fmla="*/ 15 w 577"/>
                    <a:gd name="T81" fmla="*/ 410 h 687"/>
                    <a:gd name="T82" fmla="*/ 5 w 577"/>
                    <a:gd name="T83" fmla="*/ 410 h 687"/>
                    <a:gd name="T84" fmla="*/ 0 w 577"/>
                    <a:gd name="T85" fmla="*/ 408 h 687"/>
                    <a:gd name="T86" fmla="*/ 73 w 577"/>
                    <a:gd name="T87" fmla="*/ 380 h 687"/>
                    <a:gd name="T88" fmla="*/ 137 w 577"/>
                    <a:gd name="T89" fmla="*/ 350 h 687"/>
                    <a:gd name="T90" fmla="*/ 194 w 577"/>
                    <a:gd name="T91" fmla="*/ 321 h 687"/>
                    <a:gd name="T92" fmla="*/ 243 w 577"/>
                    <a:gd name="T93" fmla="*/ 291 h 687"/>
                    <a:gd name="T94" fmla="*/ 286 w 577"/>
                    <a:gd name="T95" fmla="*/ 262 h 687"/>
                    <a:gd name="T96" fmla="*/ 323 w 577"/>
                    <a:gd name="T97" fmla="*/ 232 h 687"/>
                    <a:gd name="T98" fmla="*/ 354 w 577"/>
                    <a:gd name="T99" fmla="*/ 204 h 687"/>
                    <a:gd name="T100" fmla="*/ 380 w 577"/>
                    <a:gd name="T101" fmla="*/ 177 h 687"/>
                    <a:gd name="T102" fmla="*/ 402 w 577"/>
                    <a:gd name="T103" fmla="*/ 150 h 687"/>
                    <a:gd name="T104" fmla="*/ 419 w 577"/>
                    <a:gd name="T105" fmla="*/ 124 h 687"/>
                    <a:gd name="T106" fmla="*/ 431 w 577"/>
                    <a:gd name="T107" fmla="*/ 101 h 687"/>
                    <a:gd name="T108" fmla="*/ 442 w 577"/>
                    <a:gd name="T109" fmla="*/ 80 h 687"/>
                    <a:gd name="T110" fmla="*/ 450 w 577"/>
                    <a:gd name="T111" fmla="*/ 60 h 687"/>
                    <a:gd name="T112" fmla="*/ 455 w 577"/>
                    <a:gd name="T113" fmla="*/ 41 h 687"/>
                    <a:gd name="T114" fmla="*/ 457 w 577"/>
                    <a:gd name="T115" fmla="*/ 28 h 687"/>
                    <a:gd name="T116" fmla="*/ 458 w 577"/>
                    <a:gd name="T117" fmla="*/ 16 h 687"/>
                    <a:gd name="T118" fmla="*/ 460 w 577"/>
                    <a:gd name="T119" fmla="*/ 7 h 687"/>
                    <a:gd name="T120" fmla="*/ 460 w 577"/>
                    <a:gd name="T121" fmla="*/ 1 h 687"/>
                    <a:gd name="T122" fmla="*/ 460 w 577"/>
                    <a:gd name="T123" fmla="*/ 0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77" h="687">
                      <a:moveTo>
                        <a:pt x="460" y="0"/>
                      </a:moveTo>
                      <a:lnTo>
                        <a:pt x="488" y="18"/>
                      </a:lnTo>
                      <a:lnTo>
                        <a:pt x="511" y="41"/>
                      </a:lnTo>
                      <a:lnTo>
                        <a:pt x="531" y="69"/>
                      </a:lnTo>
                      <a:lnTo>
                        <a:pt x="547" y="98"/>
                      </a:lnTo>
                      <a:lnTo>
                        <a:pt x="559" y="131"/>
                      </a:lnTo>
                      <a:lnTo>
                        <a:pt x="568" y="166"/>
                      </a:lnTo>
                      <a:lnTo>
                        <a:pt x="574" y="203"/>
                      </a:lnTo>
                      <a:lnTo>
                        <a:pt x="577" y="240"/>
                      </a:lnTo>
                      <a:lnTo>
                        <a:pt x="577" y="279"/>
                      </a:lnTo>
                      <a:lnTo>
                        <a:pt x="575" y="318"/>
                      </a:lnTo>
                      <a:lnTo>
                        <a:pt x="572" y="358"/>
                      </a:lnTo>
                      <a:lnTo>
                        <a:pt x="567" y="397"/>
                      </a:lnTo>
                      <a:lnTo>
                        <a:pt x="561" y="435"/>
                      </a:lnTo>
                      <a:lnTo>
                        <a:pt x="553" y="472"/>
                      </a:lnTo>
                      <a:lnTo>
                        <a:pt x="545" y="508"/>
                      </a:lnTo>
                      <a:lnTo>
                        <a:pt x="536" y="543"/>
                      </a:lnTo>
                      <a:lnTo>
                        <a:pt x="527" y="573"/>
                      </a:lnTo>
                      <a:lnTo>
                        <a:pt x="518" y="602"/>
                      </a:lnTo>
                      <a:lnTo>
                        <a:pt x="510" y="626"/>
                      </a:lnTo>
                      <a:lnTo>
                        <a:pt x="503" y="648"/>
                      </a:lnTo>
                      <a:lnTo>
                        <a:pt x="495" y="666"/>
                      </a:lnTo>
                      <a:lnTo>
                        <a:pt x="490" y="678"/>
                      </a:lnTo>
                      <a:lnTo>
                        <a:pt x="487" y="685"/>
                      </a:lnTo>
                      <a:lnTo>
                        <a:pt x="484" y="687"/>
                      </a:lnTo>
                      <a:lnTo>
                        <a:pt x="465" y="647"/>
                      </a:lnTo>
                      <a:lnTo>
                        <a:pt x="440" y="610"/>
                      </a:lnTo>
                      <a:lnTo>
                        <a:pt x="412" y="578"/>
                      </a:lnTo>
                      <a:lnTo>
                        <a:pt x="380" y="549"/>
                      </a:lnTo>
                      <a:lnTo>
                        <a:pt x="346" y="523"/>
                      </a:lnTo>
                      <a:lnTo>
                        <a:pt x="311" y="501"/>
                      </a:lnTo>
                      <a:lnTo>
                        <a:pt x="275" y="482"/>
                      </a:lnTo>
                      <a:lnTo>
                        <a:pt x="238" y="466"/>
                      </a:lnTo>
                      <a:lnTo>
                        <a:pt x="202" y="451"/>
                      </a:lnTo>
                      <a:lnTo>
                        <a:pt x="168" y="440"/>
                      </a:lnTo>
                      <a:lnTo>
                        <a:pt x="133" y="432"/>
                      </a:lnTo>
                      <a:lnTo>
                        <a:pt x="103" y="424"/>
                      </a:lnTo>
                      <a:lnTo>
                        <a:pt x="74" y="418"/>
                      </a:lnTo>
                      <a:lnTo>
                        <a:pt x="50" y="415"/>
                      </a:lnTo>
                      <a:lnTo>
                        <a:pt x="30" y="412"/>
                      </a:lnTo>
                      <a:lnTo>
                        <a:pt x="15" y="410"/>
                      </a:lnTo>
                      <a:lnTo>
                        <a:pt x="5" y="410"/>
                      </a:lnTo>
                      <a:lnTo>
                        <a:pt x="0" y="408"/>
                      </a:lnTo>
                      <a:lnTo>
                        <a:pt x="73" y="380"/>
                      </a:lnTo>
                      <a:lnTo>
                        <a:pt x="137" y="350"/>
                      </a:lnTo>
                      <a:lnTo>
                        <a:pt x="194" y="321"/>
                      </a:lnTo>
                      <a:lnTo>
                        <a:pt x="243" y="291"/>
                      </a:lnTo>
                      <a:lnTo>
                        <a:pt x="286" y="262"/>
                      </a:lnTo>
                      <a:lnTo>
                        <a:pt x="323" y="232"/>
                      </a:lnTo>
                      <a:lnTo>
                        <a:pt x="354" y="204"/>
                      </a:lnTo>
                      <a:lnTo>
                        <a:pt x="380" y="177"/>
                      </a:lnTo>
                      <a:lnTo>
                        <a:pt x="402" y="150"/>
                      </a:lnTo>
                      <a:lnTo>
                        <a:pt x="419" y="124"/>
                      </a:lnTo>
                      <a:lnTo>
                        <a:pt x="431" y="101"/>
                      </a:lnTo>
                      <a:lnTo>
                        <a:pt x="442" y="80"/>
                      </a:lnTo>
                      <a:lnTo>
                        <a:pt x="450" y="60"/>
                      </a:lnTo>
                      <a:lnTo>
                        <a:pt x="455" y="41"/>
                      </a:lnTo>
                      <a:lnTo>
                        <a:pt x="457" y="28"/>
                      </a:lnTo>
                      <a:lnTo>
                        <a:pt x="458" y="16"/>
                      </a:lnTo>
                      <a:lnTo>
                        <a:pt x="460" y="7"/>
                      </a:lnTo>
                      <a:lnTo>
                        <a:pt x="460" y="1"/>
                      </a:lnTo>
                      <a:lnTo>
                        <a:pt x="4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5" name="Freeform 43"/>
                <p:cNvSpPr>
                  <a:spLocks/>
                </p:cNvSpPr>
                <p:nvPr/>
              </p:nvSpPr>
              <p:spPr bwMode="auto">
                <a:xfrm>
                  <a:off x="360363" y="-1827213"/>
                  <a:ext cx="909638" cy="1085850"/>
                </a:xfrm>
                <a:custGeom>
                  <a:avLst/>
                  <a:gdLst>
                    <a:gd name="T0" fmla="*/ 117 w 573"/>
                    <a:gd name="T1" fmla="*/ 0 h 684"/>
                    <a:gd name="T2" fmla="*/ 117 w 573"/>
                    <a:gd name="T3" fmla="*/ 1 h 684"/>
                    <a:gd name="T4" fmla="*/ 117 w 573"/>
                    <a:gd name="T5" fmla="*/ 7 h 684"/>
                    <a:gd name="T6" fmla="*/ 118 w 573"/>
                    <a:gd name="T7" fmla="*/ 16 h 684"/>
                    <a:gd name="T8" fmla="*/ 119 w 573"/>
                    <a:gd name="T9" fmla="*/ 27 h 684"/>
                    <a:gd name="T10" fmla="*/ 122 w 573"/>
                    <a:gd name="T11" fmla="*/ 41 h 684"/>
                    <a:gd name="T12" fmla="*/ 126 w 573"/>
                    <a:gd name="T13" fmla="*/ 59 h 684"/>
                    <a:gd name="T14" fmla="*/ 134 w 573"/>
                    <a:gd name="T15" fmla="*/ 78 h 684"/>
                    <a:gd name="T16" fmla="*/ 145 w 573"/>
                    <a:gd name="T17" fmla="*/ 101 h 684"/>
                    <a:gd name="T18" fmla="*/ 157 w 573"/>
                    <a:gd name="T19" fmla="*/ 124 h 684"/>
                    <a:gd name="T20" fmla="*/ 174 w 573"/>
                    <a:gd name="T21" fmla="*/ 150 h 684"/>
                    <a:gd name="T22" fmla="*/ 197 w 573"/>
                    <a:gd name="T23" fmla="*/ 176 h 684"/>
                    <a:gd name="T24" fmla="*/ 222 w 573"/>
                    <a:gd name="T25" fmla="*/ 203 h 684"/>
                    <a:gd name="T26" fmla="*/ 253 w 573"/>
                    <a:gd name="T27" fmla="*/ 231 h 684"/>
                    <a:gd name="T28" fmla="*/ 290 w 573"/>
                    <a:gd name="T29" fmla="*/ 261 h 684"/>
                    <a:gd name="T30" fmla="*/ 333 w 573"/>
                    <a:gd name="T31" fmla="*/ 290 h 684"/>
                    <a:gd name="T32" fmla="*/ 383 w 573"/>
                    <a:gd name="T33" fmla="*/ 320 h 684"/>
                    <a:gd name="T34" fmla="*/ 439 w 573"/>
                    <a:gd name="T35" fmla="*/ 348 h 684"/>
                    <a:gd name="T36" fmla="*/ 503 w 573"/>
                    <a:gd name="T37" fmla="*/ 378 h 684"/>
                    <a:gd name="T38" fmla="*/ 573 w 573"/>
                    <a:gd name="T39" fmla="*/ 406 h 684"/>
                    <a:gd name="T40" fmla="*/ 571 w 573"/>
                    <a:gd name="T41" fmla="*/ 406 h 684"/>
                    <a:gd name="T42" fmla="*/ 562 w 573"/>
                    <a:gd name="T43" fmla="*/ 407 h 684"/>
                    <a:gd name="T44" fmla="*/ 546 w 573"/>
                    <a:gd name="T45" fmla="*/ 408 h 684"/>
                    <a:gd name="T46" fmla="*/ 527 w 573"/>
                    <a:gd name="T47" fmla="*/ 411 h 684"/>
                    <a:gd name="T48" fmla="*/ 502 w 573"/>
                    <a:gd name="T49" fmla="*/ 416 h 684"/>
                    <a:gd name="T50" fmla="*/ 474 w 573"/>
                    <a:gd name="T51" fmla="*/ 421 h 684"/>
                    <a:gd name="T52" fmla="*/ 443 w 573"/>
                    <a:gd name="T53" fmla="*/ 428 h 684"/>
                    <a:gd name="T54" fmla="*/ 410 w 573"/>
                    <a:gd name="T55" fmla="*/ 438 h 684"/>
                    <a:gd name="T56" fmla="*/ 375 w 573"/>
                    <a:gd name="T57" fmla="*/ 449 h 684"/>
                    <a:gd name="T58" fmla="*/ 339 w 573"/>
                    <a:gd name="T59" fmla="*/ 463 h 684"/>
                    <a:gd name="T60" fmla="*/ 303 w 573"/>
                    <a:gd name="T61" fmla="*/ 479 h 684"/>
                    <a:gd name="T62" fmla="*/ 267 w 573"/>
                    <a:gd name="T63" fmla="*/ 498 h 684"/>
                    <a:gd name="T64" fmla="*/ 231 w 573"/>
                    <a:gd name="T65" fmla="*/ 520 h 684"/>
                    <a:gd name="T66" fmla="*/ 198 w 573"/>
                    <a:gd name="T67" fmla="*/ 545 h 684"/>
                    <a:gd name="T68" fmla="*/ 166 w 573"/>
                    <a:gd name="T69" fmla="*/ 575 h 684"/>
                    <a:gd name="T70" fmla="*/ 138 w 573"/>
                    <a:gd name="T71" fmla="*/ 607 h 684"/>
                    <a:gd name="T72" fmla="*/ 113 w 573"/>
                    <a:gd name="T73" fmla="*/ 644 h 684"/>
                    <a:gd name="T74" fmla="*/ 92 w 573"/>
                    <a:gd name="T75" fmla="*/ 684 h 684"/>
                    <a:gd name="T76" fmla="*/ 89 w 573"/>
                    <a:gd name="T77" fmla="*/ 682 h 684"/>
                    <a:gd name="T78" fmla="*/ 86 w 573"/>
                    <a:gd name="T79" fmla="*/ 676 h 684"/>
                    <a:gd name="T80" fmla="*/ 81 w 573"/>
                    <a:gd name="T81" fmla="*/ 663 h 684"/>
                    <a:gd name="T82" fmla="*/ 73 w 573"/>
                    <a:gd name="T83" fmla="*/ 646 h 684"/>
                    <a:gd name="T84" fmla="*/ 66 w 573"/>
                    <a:gd name="T85" fmla="*/ 625 h 684"/>
                    <a:gd name="T86" fmla="*/ 59 w 573"/>
                    <a:gd name="T87" fmla="*/ 600 h 684"/>
                    <a:gd name="T88" fmla="*/ 49 w 573"/>
                    <a:gd name="T89" fmla="*/ 572 h 684"/>
                    <a:gd name="T90" fmla="*/ 40 w 573"/>
                    <a:gd name="T91" fmla="*/ 541 h 684"/>
                    <a:gd name="T92" fmla="*/ 32 w 573"/>
                    <a:gd name="T93" fmla="*/ 508 h 684"/>
                    <a:gd name="T94" fmla="*/ 23 w 573"/>
                    <a:gd name="T95" fmla="*/ 472 h 684"/>
                    <a:gd name="T96" fmla="*/ 16 w 573"/>
                    <a:gd name="T97" fmla="*/ 435 h 684"/>
                    <a:gd name="T98" fmla="*/ 9 w 573"/>
                    <a:gd name="T99" fmla="*/ 397 h 684"/>
                    <a:gd name="T100" fmla="*/ 5 w 573"/>
                    <a:gd name="T101" fmla="*/ 358 h 684"/>
                    <a:gd name="T102" fmla="*/ 1 w 573"/>
                    <a:gd name="T103" fmla="*/ 318 h 684"/>
                    <a:gd name="T104" fmla="*/ 0 w 573"/>
                    <a:gd name="T105" fmla="*/ 279 h 684"/>
                    <a:gd name="T106" fmla="*/ 0 w 573"/>
                    <a:gd name="T107" fmla="*/ 240 h 684"/>
                    <a:gd name="T108" fmla="*/ 2 w 573"/>
                    <a:gd name="T109" fmla="*/ 203 h 684"/>
                    <a:gd name="T110" fmla="*/ 8 w 573"/>
                    <a:gd name="T111" fmla="*/ 166 h 684"/>
                    <a:gd name="T112" fmla="*/ 17 w 573"/>
                    <a:gd name="T113" fmla="*/ 131 h 684"/>
                    <a:gd name="T114" fmla="*/ 29 w 573"/>
                    <a:gd name="T115" fmla="*/ 98 h 684"/>
                    <a:gd name="T116" fmla="*/ 45 w 573"/>
                    <a:gd name="T117" fmla="*/ 69 h 684"/>
                    <a:gd name="T118" fmla="*/ 65 w 573"/>
                    <a:gd name="T119" fmla="*/ 41 h 684"/>
                    <a:gd name="T120" fmla="*/ 88 w 573"/>
                    <a:gd name="T121" fmla="*/ 18 h 684"/>
                    <a:gd name="T122" fmla="*/ 117 w 573"/>
                    <a:gd name="T123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73" h="684">
                      <a:moveTo>
                        <a:pt x="117" y="0"/>
                      </a:moveTo>
                      <a:lnTo>
                        <a:pt x="117" y="1"/>
                      </a:lnTo>
                      <a:lnTo>
                        <a:pt x="117" y="7"/>
                      </a:lnTo>
                      <a:lnTo>
                        <a:pt x="118" y="16"/>
                      </a:lnTo>
                      <a:lnTo>
                        <a:pt x="119" y="27"/>
                      </a:lnTo>
                      <a:lnTo>
                        <a:pt x="122" y="41"/>
                      </a:lnTo>
                      <a:lnTo>
                        <a:pt x="126" y="59"/>
                      </a:lnTo>
                      <a:lnTo>
                        <a:pt x="134" y="78"/>
                      </a:lnTo>
                      <a:lnTo>
                        <a:pt x="145" y="101"/>
                      </a:lnTo>
                      <a:lnTo>
                        <a:pt x="157" y="124"/>
                      </a:lnTo>
                      <a:lnTo>
                        <a:pt x="174" y="150"/>
                      </a:lnTo>
                      <a:lnTo>
                        <a:pt x="197" y="176"/>
                      </a:lnTo>
                      <a:lnTo>
                        <a:pt x="222" y="203"/>
                      </a:lnTo>
                      <a:lnTo>
                        <a:pt x="253" y="231"/>
                      </a:lnTo>
                      <a:lnTo>
                        <a:pt x="290" y="261"/>
                      </a:lnTo>
                      <a:lnTo>
                        <a:pt x="333" y="290"/>
                      </a:lnTo>
                      <a:lnTo>
                        <a:pt x="383" y="320"/>
                      </a:lnTo>
                      <a:lnTo>
                        <a:pt x="439" y="348"/>
                      </a:lnTo>
                      <a:lnTo>
                        <a:pt x="503" y="378"/>
                      </a:lnTo>
                      <a:lnTo>
                        <a:pt x="573" y="406"/>
                      </a:lnTo>
                      <a:lnTo>
                        <a:pt x="571" y="406"/>
                      </a:lnTo>
                      <a:lnTo>
                        <a:pt x="562" y="407"/>
                      </a:lnTo>
                      <a:lnTo>
                        <a:pt x="546" y="408"/>
                      </a:lnTo>
                      <a:lnTo>
                        <a:pt x="527" y="411"/>
                      </a:lnTo>
                      <a:lnTo>
                        <a:pt x="502" y="416"/>
                      </a:lnTo>
                      <a:lnTo>
                        <a:pt x="474" y="421"/>
                      </a:lnTo>
                      <a:lnTo>
                        <a:pt x="443" y="428"/>
                      </a:lnTo>
                      <a:lnTo>
                        <a:pt x="410" y="438"/>
                      </a:lnTo>
                      <a:lnTo>
                        <a:pt x="375" y="449"/>
                      </a:lnTo>
                      <a:lnTo>
                        <a:pt x="339" y="463"/>
                      </a:lnTo>
                      <a:lnTo>
                        <a:pt x="303" y="479"/>
                      </a:lnTo>
                      <a:lnTo>
                        <a:pt x="267" y="498"/>
                      </a:lnTo>
                      <a:lnTo>
                        <a:pt x="231" y="520"/>
                      </a:lnTo>
                      <a:lnTo>
                        <a:pt x="198" y="545"/>
                      </a:lnTo>
                      <a:lnTo>
                        <a:pt x="166" y="575"/>
                      </a:lnTo>
                      <a:lnTo>
                        <a:pt x="138" y="607"/>
                      </a:lnTo>
                      <a:lnTo>
                        <a:pt x="113" y="644"/>
                      </a:lnTo>
                      <a:lnTo>
                        <a:pt x="92" y="684"/>
                      </a:lnTo>
                      <a:lnTo>
                        <a:pt x="89" y="682"/>
                      </a:lnTo>
                      <a:lnTo>
                        <a:pt x="86" y="676"/>
                      </a:lnTo>
                      <a:lnTo>
                        <a:pt x="81" y="663"/>
                      </a:lnTo>
                      <a:lnTo>
                        <a:pt x="73" y="646"/>
                      </a:lnTo>
                      <a:lnTo>
                        <a:pt x="66" y="625"/>
                      </a:lnTo>
                      <a:lnTo>
                        <a:pt x="59" y="600"/>
                      </a:lnTo>
                      <a:lnTo>
                        <a:pt x="49" y="572"/>
                      </a:lnTo>
                      <a:lnTo>
                        <a:pt x="40" y="541"/>
                      </a:lnTo>
                      <a:lnTo>
                        <a:pt x="32" y="508"/>
                      </a:lnTo>
                      <a:lnTo>
                        <a:pt x="23" y="472"/>
                      </a:lnTo>
                      <a:lnTo>
                        <a:pt x="16" y="435"/>
                      </a:lnTo>
                      <a:lnTo>
                        <a:pt x="9" y="397"/>
                      </a:lnTo>
                      <a:lnTo>
                        <a:pt x="5" y="358"/>
                      </a:lnTo>
                      <a:lnTo>
                        <a:pt x="1" y="318"/>
                      </a:lnTo>
                      <a:lnTo>
                        <a:pt x="0" y="279"/>
                      </a:lnTo>
                      <a:lnTo>
                        <a:pt x="0" y="240"/>
                      </a:lnTo>
                      <a:lnTo>
                        <a:pt x="2" y="203"/>
                      </a:lnTo>
                      <a:lnTo>
                        <a:pt x="8" y="166"/>
                      </a:lnTo>
                      <a:lnTo>
                        <a:pt x="17" y="131"/>
                      </a:lnTo>
                      <a:lnTo>
                        <a:pt x="29" y="98"/>
                      </a:lnTo>
                      <a:lnTo>
                        <a:pt x="45" y="69"/>
                      </a:lnTo>
                      <a:lnTo>
                        <a:pt x="65" y="41"/>
                      </a:lnTo>
                      <a:lnTo>
                        <a:pt x="88" y="18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6" name="Freeform 44"/>
                <p:cNvSpPr>
                  <a:spLocks/>
                </p:cNvSpPr>
                <p:nvPr/>
              </p:nvSpPr>
              <p:spPr bwMode="auto">
                <a:xfrm>
                  <a:off x="236538" y="-4418013"/>
                  <a:ext cx="2135188" cy="2254250"/>
                </a:xfrm>
                <a:custGeom>
                  <a:avLst/>
                  <a:gdLst>
                    <a:gd name="T0" fmla="*/ 648 w 1345"/>
                    <a:gd name="T1" fmla="*/ 1 h 1420"/>
                    <a:gd name="T2" fmla="*/ 697 w 1345"/>
                    <a:gd name="T3" fmla="*/ 5 h 1420"/>
                    <a:gd name="T4" fmla="*/ 738 w 1345"/>
                    <a:gd name="T5" fmla="*/ 10 h 1420"/>
                    <a:gd name="T6" fmla="*/ 770 w 1345"/>
                    <a:gd name="T7" fmla="*/ 16 h 1420"/>
                    <a:gd name="T8" fmla="*/ 789 w 1345"/>
                    <a:gd name="T9" fmla="*/ 20 h 1420"/>
                    <a:gd name="T10" fmla="*/ 797 w 1345"/>
                    <a:gd name="T11" fmla="*/ 22 h 1420"/>
                    <a:gd name="T12" fmla="*/ 919 w 1345"/>
                    <a:gd name="T13" fmla="*/ 22 h 1420"/>
                    <a:gd name="T14" fmla="*/ 1021 w 1345"/>
                    <a:gd name="T15" fmla="*/ 38 h 1420"/>
                    <a:gd name="T16" fmla="*/ 1107 w 1345"/>
                    <a:gd name="T17" fmla="*/ 69 h 1420"/>
                    <a:gd name="T18" fmla="*/ 1177 w 1345"/>
                    <a:gd name="T19" fmla="*/ 113 h 1420"/>
                    <a:gd name="T20" fmla="*/ 1233 w 1345"/>
                    <a:gd name="T21" fmla="*/ 169 h 1420"/>
                    <a:gd name="T22" fmla="*/ 1276 w 1345"/>
                    <a:gd name="T23" fmla="*/ 233 h 1420"/>
                    <a:gd name="T24" fmla="*/ 1306 w 1345"/>
                    <a:gd name="T25" fmla="*/ 305 h 1420"/>
                    <a:gd name="T26" fmla="*/ 1327 w 1345"/>
                    <a:gd name="T27" fmla="*/ 382 h 1420"/>
                    <a:gd name="T28" fmla="*/ 1340 w 1345"/>
                    <a:gd name="T29" fmla="*/ 463 h 1420"/>
                    <a:gd name="T30" fmla="*/ 1343 w 1345"/>
                    <a:gd name="T31" fmla="*/ 546 h 1420"/>
                    <a:gd name="T32" fmla="*/ 1343 w 1345"/>
                    <a:gd name="T33" fmla="*/ 628 h 1420"/>
                    <a:gd name="T34" fmla="*/ 1337 w 1345"/>
                    <a:gd name="T35" fmla="*/ 709 h 1420"/>
                    <a:gd name="T36" fmla="*/ 1330 w 1345"/>
                    <a:gd name="T37" fmla="*/ 786 h 1420"/>
                    <a:gd name="T38" fmla="*/ 1311 w 1345"/>
                    <a:gd name="T39" fmla="*/ 895 h 1420"/>
                    <a:gd name="T40" fmla="*/ 1268 w 1345"/>
                    <a:gd name="T41" fmla="*/ 1038 h 1420"/>
                    <a:gd name="T42" fmla="*/ 1203 w 1345"/>
                    <a:gd name="T43" fmla="*/ 1171 h 1420"/>
                    <a:gd name="T44" fmla="*/ 1117 w 1345"/>
                    <a:gd name="T45" fmla="*/ 1292 h 1420"/>
                    <a:gd name="T46" fmla="*/ 1037 w 1345"/>
                    <a:gd name="T47" fmla="*/ 1373 h 1420"/>
                    <a:gd name="T48" fmla="*/ 979 w 1345"/>
                    <a:gd name="T49" fmla="*/ 1420 h 1420"/>
                    <a:gd name="T50" fmla="*/ 378 w 1345"/>
                    <a:gd name="T51" fmla="*/ 1257 h 1420"/>
                    <a:gd name="T52" fmla="*/ 300 w 1345"/>
                    <a:gd name="T53" fmla="*/ 1400 h 1420"/>
                    <a:gd name="T54" fmla="*/ 241 w 1345"/>
                    <a:gd name="T55" fmla="*/ 1347 h 1420"/>
                    <a:gd name="T56" fmla="*/ 177 w 1345"/>
                    <a:gd name="T57" fmla="*/ 1279 h 1420"/>
                    <a:gd name="T58" fmla="*/ 115 w 1345"/>
                    <a:gd name="T59" fmla="*/ 1199 h 1420"/>
                    <a:gd name="T60" fmla="*/ 60 w 1345"/>
                    <a:gd name="T61" fmla="*/ 1113 h 1420"/>
                    <a:gd name="T62" fmla="*/ 22 w 1345"/>
                    <a:gd name="T63" fmla="*/ 1021 h 1420"/>
                    <a:gd name="T64" fmla="*/ 6 w 1345"/>
                    <a:gd name="T65" fmla="*/ 927 h 1420"/>
                    <a:gd name="T66" fmla="*/ 0 w 1345"/>
                    <a:gd name="T67" fmla="*/ 757 h 1420"/>
                    <a:gd name="T68" fmla="*/ 9 w 1345"/>
                    <a:gd name="T69" fmla="*/ 610 h 1420"/>
                    <a:gd name="T70" fmla="*/ 30 w 1345"/>
                    <a:gd name="T71" fmla="*/ 482 h 1420"/>
                    <a:gd name="T72" fmla="*/ 62 w 1345"/>
                    <a:gd name="T73" fmla="*/ 372 h 1420"/>
                    <a:gd name="T74" fmla="*/ 103 w 1345"/>
                    <a:gd name="T75" fmla="*/ 280 h 1420"/>
                    <a:gd name="T76" fmla="*/ 153 w 1345"/>
                    <a:gd name="T77" fmla="*/ 205 h 1420"/>
                    <a:gd name="T78" fmla="*/ 209 w 1345"/>
                    <a:gd name="T79" fmla="*/ 143 h 1420"/>
                    <a:gd name="T80" fmla="*/ 271 w 1345"/>
                    <a:gd name="T81" fmla="*/ 95 h 1420"/>
                    <a:gd name="T82" fmla="*/ 335 w 1345"/>
                    <a:gd name="T83" fmla="*/ 58 h 1420"/>
                    <a:gd name="T84" fmla="*/ 401 w 1345"/>
                    <a:gd name="T85" fmla="*/ 32 h 1420"/>
                    <a:gd name="T86" fmla="*/ 467 w 1345"/>
                    <a:gd name="T87" fmla="*/ 15 h 1420"/>
                    <a:gd name="T88" fmla="*/ 531 w 1345"/>
                    <a:gd name="T89" fmla="*/ 5 h 1420"/>
                    <a:gd name="T90" fmla="*/ 591 w 1345"/>
                    <a:gd name="T91" fmla="*/ 0 h 1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345" h="1420">
                      <a:moveTo>
                        <a:pt x="621" y="0"/>
                      </a:moveTo>
                      <a:lnTo>
                        <a:pt x="648" y="1"/>
                      </a:lnTo>
                      <a:lnTo>
                        <a:pt x="674" y="3"/>
                      </a:lnTo>
                      <a:lnTo>
                        <a:pt x="697" y="5"/>
                      </a:lnTo>
                      <a:lnTo>
                        <a:pt x="719" y="8"/>
                      </a:lnTo>
                      <a:lnTo>
                        <a:pt x="738" y="10"/>
                      </a:lnTo>
                      <a:lnTo>
                        <a:pt x="755" y="14"/>
                      </a:lnTo>
                      <a:lnTo>
                        <a:pt x="770" y="16"/>
                      </a:lnTo>
                      <a:lnTo>
                        <a:pt x="781" y="19"/>
                      </a:lnTo>
                      <a:lnTo>
                        <a:pt x="789" y="20"/>
                      </a:lnTo>
                      <a:lnTo>
                        <a:pt x="794" y="21"/>
                      </a:lnTo>
                      <a:lnTo>
                        <a:pt x="797" y="22"/>
                      </a:lnTo>
                      <a:lnTo>
                        <a:pt x="859" y="20"/>
                      </a:lnTo>
                      <a:lnTo>
                        <a:pt x="919" y="22"/>
                      </a:lnTo>
                      <a:lnTo>
                        <a:pt x="972" y="28"/>
                      </a:lnTo>
                      <a:lnTo>
                        <a:pt x="1021" y="38"/>
                      </a:lnTo>
                      <a:lnTo>
                        <a:pt x="1066" y="52"/>
                      </a:lnTo>
                      <a:lnTo>
                        <a:pt x="1107" y="69"/>
                      </a:lnTo>
                      <a:lnTo>
                        <a:pt x="1144" y="90"/>
                      </a:lnTo>
                      <a:lnTo>
                        <a:pt x="1177" y="113"/>
                      </a:lnTo>
                      <a:lnTo>
                        <a:pt x="1207" y="139"/>
                      </a:lnTo>
                      <a:lnTo>
                        <a:pt x="1233" y="169"/>
                      </a:lnTo>
                      <a:lnTo>
                        <a:pt x="1255" y="200"/>
                      </a:lnTo>
                      <a:lnTo>
                        <a:pt x="1276" y="233"/>
                      </a:lnTo>
                      <a:lnTo>
                        <a:pt x="1292" y="269"/>
                      </a:lnTo>
                      <a:lnTo>
                        <a:pt x="1306" y="305"/>
                      </a:lnTo>
                      <a:lnTo>
                        <a:pt x="1318" y="342"/>
                      </a:lnTo>
                      <a:lnTo>
                        <a:pt x="1327" y="382"/>
                      </a:lnTo>
                      <a:lnTo>
                        <a:pt x="1334" y="422"/>
                      </a:lnTo>
                      <a:lnTo>
                        <a:pt x="1340" y="463"/>
                      </a:lnTo>
                      <a:lnTo>
                        <a:pt x="1342" y="504"/>
                      </a:lnTo>
                      <a:lnTo>
                        <a:pt x="1343" y="546"/>
                      </a:lnTo>
                      <a:lnTo>
                        <a:pt x="1345" y="587"/>
                      </a:lnTo>
                      <a:lnTo>
                        <a:pt x="1343" y="628"/>
                      </a:lnTo>
                      <a:lnTo>
                        <a:pt x="1341" y="669"/>
                      </a:lnTo>
                      <a:lnTo>
                        <a:pt x="1337" y="709"/>
                      </a:lnTo>
                      <a:lnTo>
                        <a:pt x="1334" y="748"/>
                      </a:lnTo>
                      <a:lnTo>
                        <a:pt x="1330" y="786"/>
                      </a:lnTo>
                      <a:lnTo>
                        <a:pt x="1325" y="821"/>
                      </a:lnTo>
                      <a:lnTo>
                        <a:pt x="1311" y="895"/>
                      </a:lnTo>
                      <a:lnTo>
                        <a:pt x="1292" y="968"/>
                      </a:lnTo>
                      <a:lnTo>
                        <a:pt x="1268" y="1038"/>
                      </a:lnTo>
                      <a:lnTo>
                        <a:pt x="1239" y="1106"/>
                      </a:lnTo>
                      <a:lnTo>
                        <a:pt x="1203" y="1171"/>
                      </a:lnTo>
                      <a:lnTo>
                        <a:pt x="1162" y="1233"/>
                      </a:lnTo>
                      <a:lnTo>
                        <a:pt x="1117" y="1292"/>
                      </a:lnTo>
                      <a:lnTo>
                        <a:pt x="1065" y="1347"/>
                      </a:lnTo>
                      <a:lnTo>
                        <a:pt x="1037" y="1373"/>
                      </a:lnTo>
                      <a:lnTo>
                        <a:pt x="1010" y="1398"/>
                      </a:lnTo>
                      <a:lnTo>
                        <a:pt x="979" y="1420"/>
                      </a:lnTo>
                      <a:lnTo>
                        <a:pt x="927" y="1257"/>
                      </a:lnTo>
                      <a:lnTo>
                        <a:pt x="378" y="1257"/>
                      </a:lnTo>
                      <a:lnTo>
                        <a:pt x="326" y="1420"/>
                      </a:lnTo>
                      <a:lnTo>
                        <a:pt x="300" y="1400"/>
                      </a:lnTo>
                      <a:lnTo>
                        <a:pt x="272" y="1375"/>
                      </a:lnTo>
                      <a:lnTo>
                        <a:pt x="241" y="1347"/>
                      </a:lnTo>
                      <a:lnTo>
                        <a:pt x="209" y="1315"/>
                      </a:lnTo>
                      <a:lnTo>
                        <a:pt x="177" y="1279"/>
                      </a:lnTo>
                      <a:lnTo>
                        <a:pt x="145" y="1241"/>
                      </a:lnTo>
                      <a:lnTo>
                        <a:pt x="115" y="1199"/>
                      </a:lnTo>
                      <a:lnTo>
                        <a:pt x="85" y="1158"/>
                      </a:lnTo>
                      <a:lnTo>
                        <a:pt x="60" y="1113"/>
                      </a:lnTo>
                      <a:lnTo>
                        <a:pt x="38" y="1068"/>
                      </a:lnTo>
                      <a:lnTo>
                        <a:pt x="22" y="1021"/>
                      </a:lnTo>
                      <a:lnTo>
                        <a:pt x="11" y="974"/>
                      </a:lnTo>
                      <a:lnTo>
                        <a:pt x="6" y="927"/>
                      </a:lnTo>
                      <a:lnTo>
                        <a:pt x="1" y="840"/>
                      </a:lnTo>
                      <a:lnTo>
                        <a:pt x="0" y="757"/>
                      </a:lnTo>
                      <a:lnTo>
                        <a:pt x="2" y="681"/>
                      </a:lnTo>
                      <a:lnTo>
                        <a:pt x="9" y="610"/>
                      </a:lnTo>
                      <a:lnTo>
                        <a:pt x="17" y="543"/>
                      </a:lnTo>
                      <a:lnTo>
                        <a:pt x="30" y="482"/>
                      </a:lnTo>
                      <a:lnTo>
                        <a:pt x="44" y="424"/>
                      </a:lnTo>
                      <a:lnTo>
                        <a:pt x="62" y="372"/>
                      </a:lnTo>
                      <a:lnTo>
                        <a:pt x="81" y="324"/>
                      </a:lnTo>
                      <a:lnTo>
                        <a:pt x="103" y="280"/>
                      </a:lnTo>
                      <a:lnTo>
                        <a:pt x="127" y="240"/>
                      </a:lnTo>
                      <a:lnTo>
                        <a:pt x="153" y="205"/>
                      </a:lnTo>
                      <a:lnTo>
                        <a:pt x="181" y="171"/>
                      </a:lnTo>
                      <a:lnTo>
                        <a:pt x="209" y="143"/>
                      </a:lnTo>
                      <a:lnTo>
                        <a:pt x="240" y="117"/>
                      </a:lnTo>
                      <a:lnTo>
                        <a:pt x="271" y="95"/>
                      </a:lnTo>
                      <a:lnTo>
                        <a:pt x="303" y="75"/>
                      </a:lnTo>
                      <a:lnTo>
                        <a:pt x="335" y="58"/>
                      </a:lnTo>
                      <a:lnTo>
                        <a:pt x="368" y="44"/>
                      </a:lnTo>
                      <a:lnTo>
                        <a:pt x="401" y="32"/>
                      </a:lnTo>
                      <a:lnTo>
                        <a:pt x="433" y="22"/>
                      </a:lnTo>
                      <a:lnTo>
                        <a:pt x="467" y="15"/>
                      </a:lnTo>
                      <a:lnTo>
                        <a:pt x="499" y="9"/>
                      </a:lnTo>
                      <a:lnTo>
                        <a:pt x="531" y="5"/>
                      </a:lnTo>
                      <a:lnTo>
                        <a:pt x="562" y="3"/>
                      </a:lnTo>
                      <a:lnTo>
                        <a:pt x="591" y="0"/>
                      </a:lnTo>
                      <a:lnTo>
                        <a:pt x="621" y="0"/>
                      </a:lnTo>
                      <a:close/>
                    </a:path>
                  </a:pathLst>
                </a:custGeom>
                <a:solidFill>
                  <a:srgbClr val="EAD8B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7" name="Freeform 45"/>
                <p:cNvSpPr>
                  <a:spLocks/>
                </p:cNvSpPr>
                <p:nvPr/>
              </p:nvSpPr>
              <p:spPr bwMode="auto">
                <a:xfrm>
                  <a:off x="2266950" y="-3270250"/>
                  <a:ext cx="346075" cy="715963"/>
                </a:xfrm>
                <a:custGeom>
                  <a:avLst/>
                  <a:gdLst>
                    <a:gd name="T0" fmla="*/ 128 w 218"/>
                    <a:gd name="T1" fmla="*/ 0 h 451"/>
                    <a:gd name="T2" fmla="*/ 148 w 218"/>
                    <a:gd name="T3" fmla="*/ 4 h 451"/>
                    <a:gd name="T4" fmla="*/ 167 w 218"/>
                    <a:gd name="T5" fmla="*/ 12 h 451"/>
                    <a:gd name="T6" fmla="*/ 186 w 218"/>
                    <a:gd name="T7" fmla="*/ 28 h 451"/>
                    <a:gd name="T8" fmla="*/ 201 w 218"/>
                    <a:gd name="T9" fmla="*/ 49 h 451"/>
                    <a:gd name="T10" fmla="*/ 211 w 218"/>
                    <a:gd name="T11" fmla="*/ 74 h 451"/>
                    <a:gd name="T12" fmla="*/ 217 w 218"/>
                    <a:gd name="T13" fmla="*/ 101 h 451"/>
                    <a:gd name="T14" fmla="*/ 218 w 218"/>
                    <a:gd name="T15" fmla="*/ 132 h 451"/>
                    <a:gd name="T16" fmla="*/ 216 w 218"/>
                    <a:gd name="T17" fmla="*/ 165 h 451"/>
                    <a:gd name="T18" fmla="*/ 208 w 218"/>
                    <a:gd name="T19" fmla="*/ 199 h 451"/>
                    <a:gd name="T20" fmla="*/ 199 w 218"/>
                    <a:gd name="T21" fmla="*/ 235 h 451"/>
                    <a:gd name="T22" fmla="*/ 183 w 218"/>
                    <a:gd name="T23" fmla="*/ 271 h 451"/>
                    <a:gd name="T24" fmla="*/ 164 w 218"/>
                    <a:gd name="T25" fmla="*/ 306 h 451"/>
                    <a:gd name="T26" fmla="*/ 136 w 218"/>
                    <a:gd name="T27" fmla="*/ 348 h 451"/>
                    <a:gd name="T28" fmla="*/ 104 w 218"/>
                    <a:gd name="T29" fmla="*/ 384 h 451"/>
                    <a:gd name="T30" fmla="*/ 71 w 218"/>
                    <a:gd name="T31" fmla="*/ 414 h 451"/>
                    <a:gd name="T32" fmla="*/ 36 w 218"/>
                    <a:gd name="T33" fmla="*/ 436 h 451"/>
                    <a:gd name="T34" fmla="*/ 0 w 218"/>
                    <a:gd name="T35" fmla="*/ 451 h 451"/>
                    <a:gd name="T36" fmla="*/ 32 w 218"/>
                    <a:gd name="T37" fmla="*/ 372 h 451"/>
                    <a:gd name="T38" fmla="*/ 58 w 218"/>
                    <a:gd name="T39" fmla="*/ 290 h 451"/>
                    <a:gd name="T40" fmla="*/ 58 w 218"/>
                    <a:gd name="T41" fmla="*/ 288 h 451"/>
                    <a:gd name="T42" fmla="*/ 96 w 218"/>
                    <a:gd name="T43" fmla="*/ 144 h 451"/>
                    <a:gd name="T44" fmla="*/ 94 w 218"/>
                    <a:gd name="T45" fmla="*/ 144 h 451"/>
                    <a:gd name="T46" fmla="*/ 112 w 218"/>
                    <a:gd name="T47" fmla="*/ 71 h 451"/>
                    <a:gd name="T48" fmla="*/ 128 w 218"/>
                    <a:gd name="T49" fmla="*/ 0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18" h="451">
                      <a:moveTo>
                        <a:pt x="128" y="0"/>
                      </a:moveTo>
                      <a:lnTo>
                        <a:pt x="148" y="4"/>
                      </a:lnTo>
                      <a:lnTo>
                        <a:pt x="167" y="12"/>
                      </a:lnTo>
                      <a:lnTo>
                        <a:pt x="186" y="28"/>
                      </a:lnTo>
                      <a:lnTo>
                        <a:pt x="201" y="49"/>
                      </a:lnTo>
                      <a:lnTo>
                        <a:pt x="211" y="74"/>
                      </a:lnTo>
                      <a:lnTo>
                        <a:pt x="217" y="101"/>
                      </a:lnTo>
                      <a:lnTo>
                        <a:pt x="218" y="132"/>
                      </a:lnTo>
                      <a:lnTo>
                        <a:pt x="216" y="165"/>
                      </a:lnTo>
                      <a:lnTo>
                        <a:pt x="208" y="199"/>
                      </a:lnTo>
                      <a:lnTo>
                        <a:pt x="199" y="235"/>
                      </a:lnTo>
                      <a:lnTo>
                        <a:pt x="183" y="271"/>
                      </a:lnTo>
                      <a:lnTo>
                        <a:pt x="164" y="306"/>
                      </a:lnTo>
                      <a:lnTo>
                        <a:pt x="136" y="348"/>
                      </a:lnTo>
                      <a:lnTo>
                        <a:pt x="104" y="384"/>
                      </a:lnTo>
                      <a:lnTo>
                        <a:pt x="71" y="414"/>
                      </a:lnTo>
                      <a:lnTo>
                        <a:pt x="36" y="436"/>
                      </a:lnTo>
                      <a:lnTo>
                        <a:pt x="0" y="451"/>
                      </a:lnTo>
                      <a:lnTo>
                        <a:pt x="32" y="372"/>
                      </a:lnTo>
                      <a:lnTo>
                        <a:pt x="58" y="290"/>
                      </a:lnTo>
                      <a:lnTo>
                        <a:pt x="58" y="288"/>
                      </a:lnTo>
                      <a:lnTo>
                        <a:pt x="96" y="144"/>
                      </a:lnTo>
                      <a:lnTo>
                        <a:pt x="94" y="144"/>
                      </a:lnTo>
                      <a:lnTo>
                        <a:pt x="112" y="71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solidFill>
                  <a:srgbClr val="EAD8B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8" name="Freeform 46"/>
                <p:cNvSpPr>
                  <a:spLocks/>
                </p:cNvSpPr>
                <p:nvPr/>
              </p:nvSpPr>
              <p:spPr bwMode="auto">
                <a:xfrm>
                  <a:off x="-69850" y="-3254375"/>
                  <a:ext cx="347663" cy="700088"/>
                </a:xfrm>
                <a:custGeom>
                  <a:avLst/>
                  <a:gdLst>
                    <a:gd name="T0" fmla="*/ 69 w 219"/>
                    <a:gd name="T1" fmla="*/ 0 h 441"/>
                    <a:gd name="T2" fmla="*/ 81 w 219"/>
                    <a:gd name="T3" fmla="*/ 48 h 441"/>
                    <a:gd name="T4" fmla="*/ 95 w 219"/>
                    <a:gd name="T5" fmla="*/ 93 h 441"/>
                    <a:gd name="T6" fmla="*/ 107 w 219"/>
                    <a:gd name="T7" fmla="*/ 135 h 441"/>
                    <a:gd name="T8" fmla="*/ 119 w 219"/>
                    <a:gd name="T9" fmla="*/ 172 h 441"/>
                    <a:gd name="T10" fmla="*/ 131 w 219"/>
                    <a:gd name="T11" fmla="*/ 205 h 441"/>
                    <a:gd name="T12" fmla="*/ 141 w 219"/>
                    <a:gd name="T13" fmla="*/ 234 h 441"/>
                    <a:gd name="T14" fmla="*/ 150 w 219"/>
                    <a:gd name="T15" fmla="*/ 256 h 441"/>
                    <a:gd name="T16" fmla="*/ 156 w 219"/>
                    <a:gd name="T17" fmla="*/ 273 h 441"/>
                    <a:gd name="T18" fmla="*/ 161 w 219"/>
                    <a:gd name="T19" fmla="*/ 284 h 441"/>
                    <a:gd name="T20" fmla="*/ 187 w 219"/>
                    <a:gd name="T21" fmla="*/ 363 h 441"/>
                    <a:gd name="T22" fmla="*/ 219 w 219"/>
                    <a:gd name="T23" fmla="*/ 441 h 441"/>
                    <a:gd name="T24" fmla="*/ 183 w 219"/>
                    <a:gd name="T25" fmla="*/ 426 h 441"/>
                    <a:gd name="T26" fmla="*/ 149 w 219"/>
                    <a:gd name="T27" fmla="*/ 404 h 441"/>
                    <a:gd name="T28" fmla="*/ 115 w 219"/>
                    <a:gd name="T29" fmla="*/ 374 h 441"/>
                    <a:gd name="T30" fmla="*/ 83 w 219"/>
                    <a:gd name="T31" fmla="*/ 338 h 441"/>
                    <a:gd name="T32" fmla="*/ 55 w 219"/>
                    <a:gd name="T33" fmla="*/ 296 h 441"/>
                    <a:gd name="T34" fmla="*/ 35 w 219"/>
                    <a:gd name="T35" fmla="*/ 261 h 441"/>
                    <a:gd name="T36" fmla="*/ 19 w 219"/>
                    <a:gd name="T37" fmla="*/ 225 h 441"/>
                    <a:gd name="T38" fmla="*/ 8 w 219"/>
                    <a:gd name="T39" fmla="*/ 189 h 441"/>
                    <a:gd name="T40" fmla="*/ 2 w 219"/>
                    <a:gd name="T41" fmla="*/ 155 h 441"/>
                    <a:gd name="T42" fmla="*/ 0 w 219"/>
                    <a:gd name="T43" fmla="*/ 123 h 441"/>
                    <a:gd name="T44" fmla="*/ 2 w 219"/>
                    <a:gd name="T45" fmla="*/ 92 h 441"/>
                    <a:gd name="T46" fmla="*/ 8 w 219"/>
                    <a:gd name="T47" fmla="*/ 65 h 441"/>
                    <a:gd name="T48" fmla="*/ 18 w 219"/>
                    <a:gd name="T49" fmla="*/ 40 h 441"/>
                    <a:gd name="T50" fmla="*/ 33 w 219"/>
                    <a:gd name="T51" fmla="*/ 21 h 441"/>
                    <a:gd name="T52" fmla="*/ 53 w 219"/>
                    <a:gd name="T53" fmla="*/ 6 h 441"/>
                    <a:gd name="T54" fmla="*/ 56 w 219"/>
                    <a:gd name="T55" fmla="*/ 3 h 441"/>
                    <a:gd name="T56" fmla="*/ 60 w 219"/>
                    <a:gd name="T57" fmla="*/ 1 h 441"/>
                    <a:gd name="T58" fmla="*/ 64 w 219"/>
                    <a:gd name="T59" fmla="*/ 0 h 441"/>
                    <a:gd name="T60" fmla="*/ 69 w 219"/>
                    <a:gd name="T61" fmla="*/ 0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9" h="441">
                      <a:moveTo>
                        <a:pt x="69" y="0"/>
                      </a:moveTo>
                      <a:lnTo>
                        <a:pt x="81" y="48"/>
                      </a:lnTo>
                      <a:lnTo>
                        <a:pt x="95" y="93"/>
                      </a:lnTo>
                      <a:lnTo>
                        <a:pt x="107" y="135"/>
                      </a:lnTo>
                      <a:lnTo>
                        <a:pt x="119" y="172"/>
                      </a:lnTo>
                      <a:lnTo>
                        <a:pt x="131" y="205"/>
                      </a:lnTo>
                      <a:lnTo>
                        <a:pt x="141" y="234"/>
                      </a:lnTo>
                      <a:lnTo>
                        <a:pt x="150" y="256"/>
                      </a:lnTo>
                      <a:lnTo>
                        <a:pt x="156" y="273"/>
                      </a:lnTo>
                      <a:lnTo>
                        <a:pt x="161" y="284"/>
                      </a:lnTo>
                      <a:lnTo>
                        <a:pt x="187" y="363"/>
                      </a:lnTo>
                      <a:lnTo>
                        <a:pt x="219" y="441"/>
                      </a:lnTo>
                      <a:lnTo>
                        <a:pt x="183" y="426"/>
                      </a:lnTo>
                      <a:lnTo>
                        <a:pt x="149" y="404"/>
                      </a:lnTo>
                      <a:lnTo>
                        <a:pt x="115" y="374"/>
                      </a:lnTo>
                      <a:lnTo>
                        <a:pt x="83" y="338"/>
                      </a:lnTo>
                      <a:lnTo>
                        <a:pt x="55" y="296"/>
                      </a:lnTo>
                      <a:lnTo>
                        <a:pt x="35" y="261"/>
                      </a:lnTo>
                      <a:lnTo>
                        <a:pt x="19" y="225"/>
                      </a:lnTo>
                      <a:lnTo>
                        <a:pt x="8" y="189"/>
                      </a:lnTo>
                      <a:lnTo>
                        <a:pt x="2" y="155"/>
                      </a:lnTo>
                      <a:lnTo>
                        <a:pt x="0" y="123"/>
                      </a:lnTo>
                      <a:lnTo>
                        <a:pt x="2" y="92"/>
                      </a:lnTo>
                      <a:lnTo>
                        <a:pt x="8" y="65"/>
                      </a:lnTo>
                      <a:lnTo>
                        <a:pt x="18" y="40"/>
                      </a:lnTo>
                      <a:lnTo>
                        <a:pt x="33" y="21"/>
                      </a:lnTo>
                      <a:lnTo>
                        <a:pt x="53" y="6"/>
                      </a:lnTo>
                      <a:lnTo>
                        <a:pt x="56" y="3"/>
                      </a:lnTo>
                      <a:lnTo>
                        <a:pt x="60" y="1"/>
                      </a:lnTo>
                      <a:lnTo>
                        <a:pt x="64" y="0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EAD8B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9" name="Freeform 47"/>
                <p:cNvSpPr>
                  <a:spLocks noEditPoints="1"/>
                </p:cNvSpPr>
                <p:nvPr/>
              </p:nvSpPr>
              <p:spPr bwMode="auto">
                <a:xfrm>
                  <a:off x="-119063" y="-5329238"/>
                  <a:ext cx="2790825" cy="3719513"/>
                </a:xfrm>
                <a:custGeom>
                  <a:avLst/>
                  <a:gdLst>
                    <a:gd name="T0" fmla="*/ 755 w 1758"/>
                    <a:gd name="T1" fmla="*/ 582 h 2343"/>
                    <a:gd name="T2" fmla="*/ 625 w 1758"/>
                    <a:gd name="T3" fmla="*/ 610 h 2343"/>
                    <a:gd name="T4" fmla="*/ 495 w 1758"/>
                    <a:gd name="T5" fmla="*/ 671 h 2343"/>
                    <a:gd name="T6" fmla="*/ 377 w 1758"/>
                    <a:gd name="T7" fmla="*/ 781 h 2343"/>
                    <a:gd name="T8" fmla="*/ 286 w 1758"/>
                    <a:gd name="T9" fmla="*/ 948 h 2343"/>
                    <a:gd name="T10" fmla="*/ 233 w 1758"/>
                    <a:gd name="T11" fmla="*/ 1186 h 2343"/>
                    <a:gd name="T12" fmla="*/ 230 w 1758"/>
                    <a:gd name="T13" fmla="*/ 1505 h 2343"/>
                    <a:gd name="T14" fmla="*/ 291 w 1758"/>
                    <a:gd name="T15" fmla="*/ 1693 h 2343"/>
                    <a:gd name="T16" fmla="*/ 453 w 1758"/>
                    <a:gd name="T17" fmla="*/ 1911 h 2343"/>
                    <a:gd name="T18" fmla="*/ 1151 w 1758"/>
                    <a:gd name="T19" fmla="*/ 1834 h 2343"/>
                    <a:gd name="T20" fmla="*/ 1341 w 1758"/>
                    <a:gd name="T21" fmla="*/ 1866 h 2343"/>
                    <a:gd name="T22" fmla="*/ 1492 w 1758"/>
                    <a:gd name="T23" fmla="*/ 1612 h 2343"/>
                    <a:gd name="T24" fmla="*/ 1554 w 1758"/>
                    <a:gd name="T25" fmla="*/ 1360 h 2343"/>
                    <a:gd name="T26" fmla="*/ 1567 w 1758"/>
                    <a:gd name="T27" fmla="*/ 1202 h 2343"/>
                    <a:gd name="T28" fmla="*/ 1564 w 1758"/>
                    <a:gd name="T29" fmla="*/ 1037 h 2343"/>
                    <a:gd name="T30" fmla="*/ 1530 w 1758"/>
                    <a:gd name="T31" fmla="*/ 879 h 2343"/>
                    <a:gd name="T32" fmla="*/ 1457 w 1758"/>
                    <a:gd name="T33" fmla="*/ 744 h 2343"/>
                    <a:gd name="T34" fmla="*/ 1331 w 1758"/>
                    <a:gd name="T35" fmla="*/ 644 h 2343"/>
                    <a:gd name="T36" fmla="*/ 1143 w 1758"/>
                    <a:gd name="T37" fmla="*/ 599 h 2343"/>
                    <a:gd name="T38" fmla="*/ 1013 w 1758"/>
                    <a:gd name="T39" fmla="*/ 598 h 2343"/>
                    <a:gd name="T40" fmla="*/ 962 w 1758"/>
                    <a:gd name="T41" fmla="*/ 588 h 2343"/>
                    <a:gd name="T42" fmla="*/ 872 w 1758"/>
                    <a:gd name="T43" fmla="*/ 579 h 2343"/>
                    <a:gd name="T44" fmla="*/ 840 w 1758"/>
                    <a:gd name="T45" fmla="*/ 2 h 2343"/>
                    <a:gd name="T46" fmla="*/ 941 w 1758"/>
                    <a:gd name="T47" fmla="*/ 11 h 2343"/>
                    <a:gd name="T48" fmla="*/ 1058 w 1758"/>
                    <a:gd name="T49" fmla="*/ 42 h 2343"/>
                    <a:gd name="T50" fmla="*/ 1162 w 1758"/>
                    <a:gd name="T51" fmla="*/ 104 h 2343"/>
                    <a:gd name="T52" fmla="*/ 1221 w 1758"/>
                    <a:gd name="T53" fmla="*/ 206 h 2343"/>
                    <a:gd name="T54" fmla="*/ 1231 w 1758"/>
                    <a:gd name="T55" fmla="*/ 274 h 2343"/>
                    <a:gd name="T56" fmla="*/ 1276 w 1758"/>
                    <a:gd name="T57" fmla="*/ 260 h 2343"/>
                    <a:gd name="T58" fmla="*/ 1351 w 1758"/>
                    <a:gd name="T59" fmla="*/ 245 h 2343"/>
                    <a:gd name="T60" fmla="*/ 1444 w 1758"/>
                    <a:gd name="T61" fmla="*/ 239 h 2343"/>
                    <a:gd name="T62" fmla="*/ 1545 w 1758"/>
                    <a:gd name="T63" fmla="*/ 256 h 2343"/>
                    <a:gd name="T64" fmla="*/ 1639 w 1758"/>
                    <a:gd name="T65" fmla="*/ 307 h 2343"/>
                    <a:gd name="T66" fmla="*/ 1713 w 1758"/>
                    <a:gd name="T67" fmla="*/ 404 h 2343"/>
                    <a:gd name="T68" fmla="*/ 1753 w 1758"/>
                    <a:gd name="T69" fmla="*/ 558 h 2343"/>
                    <a:gd name="T70" fmla="*/ 1751 w 1758"/>
                    <a:gd name="T71" fmla="*/ 783 h 2343"/>
                    <a:gd name="T72" fmla="*/ 1724 w 1758"/>
                    <a:gd name="T73" fmla="*/ 939 h 2343"/>
                    <a:gd name="T74" fmla="*/ 1699 w 1758"/>
                    <a:gd name="T75" fmla="*/ 1033 h 2343"/>
                    <a:gd name="T76" fmla="*/ 1656 w 1758"/>
                    <a:gd name="T77" fmla="*/ 1193 h 2343"/>
                    <a:gd name="T78" fmla="*/ 1606 w 1758"/>
                    <a:gd name="T79" fmla="*/ 1389 h 2343"/>
                    <a:gd name="T80" fmla="*/ 1561 w 1758"/>
                    <a:gd name="T81" fmla="*/ 1585 h 2343"/>
                    <a:gd name="T82" fmla="*/ 1480 w 1758"/>
                    <a:gd name="T83" fmla="*/ 1804 h 2343"/>
                    <a:gd name="T84" fmla="*/ 1332 w 1758"/>
                    <a:gd name="T85" fmla="*/ 2058 h 2343"/>
                    <a:gd name="T86" fmla="*/ 1146 w 1758"/>
                    <a:gd name="T87" fmla="*/ 2247 h 2343"/>
                    <a:gd name="T88" fmla="*/ 933 w 1758"/>
                    <a:gd name="T89" fmla="*/ 2339 h 2343"/>
                    <a:gd name="T90" fmla="*/ 710 w 1758"/>
                    <a:gd name="T91" fmla="*/ 2307 h 2343"/>
                    <a:gd name="T92" fmla="*/ 510 w 1758"/>
                    <a:gd name="T93" fmla="*/ 2162 h 2343"/>
                    <a:gd name="T94" fmla="*/ 342 w 1758"/>
                    <a:gd name="T95" fmla="*/ 1937 h 2343"/>
                    <a:gd name="T96" fmla="*/ 215 w 1758"/>
                    <a:gd name="T97" fmla="*/ 1661 h 2343"/>
                    <a:gd name="T98" fmla="*/ 174 w 1758"/>
                    <a:gd name="T99" fmla="*/ 1542 h 2343"/>
                    <a:gd name="T100" fmla="*/ 129 w 1758"/>
                    <a:gd name="T101" fmla="*/ 1411 h 2343"/>
                    <a:gd name="T102" fmla="*/ 80 w 1758"/>
                    <a:gd name="T103" fmla="*/ 1224 h 2343"/>
                    <a:gd name="T104" fmla="*/ 48 w 1758"/>
                    <a:gd name="T105" fmla="*/ 1009 h 2343"/>
                    <a:gd name="T106" fmla="*/ 54 w 1758"/>
                    <a:gd name="T107" fmla="*/ 793 h 2343"/>
                    <a:gd name="T108" fmla="*/ 0 w 1758"/>
                    <a:gd name="T109" fmla="*/ 763 h 2343"/>
                    <a:gd name="T110" fmla="*/ 7 w 1758"/>
                    <a:gd name="T111" fmla="*/ 723 h 2343"/>
                    <a:gd name="T112" fmla="*/ 34 w 1758"/>
                    <a:gd name="T113" fmla="*/ 621 h 2343"/>
                    <a:gd name="T114" fmla="*/ 94 w 1758"/>
                    <a:gd name="T115" fmla="*/ 478 h 2343"/>
                    <a:gd name="T116" fmla="*/ 196 w 1758"/>
                    <a:gd name="T117" fmla="*/ 320 h 2343"/>
                    <a:gd name="T118" fmla="*/ 351 w 1758"/>
                    <a:gd name="T119" fmla="*/ 171 h 2343"/>
                    <a:gd name="T120" fmla="*/ 571 w 1758"/>
                    <a:gd name="T121" fmla="*/ 55 h 2343"/>
                    <a:gd name="T122" fmla="*/ 787 w 1758"/>
                    <a:gd name="T123" fmla="*/ 0 h 2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58" h="2343">
                      <a:moveTo>
                        <a:pt x="845" y="578"/>
                      </a:moveTo>
                      <a:lnTo>
                        <a:pt x="815" y="578"/>
                      </a:lnTo>
                      <a:lnTo>
                        <a:pt x="786" y="579"/>
                      </a:lnTo>
                      <a:lnTo>
                        <a:pt x="755" y="582"/>
                      </a:lnTo>
                      <a:lnTo>
                        <a:pt x="723" y="586"/>
                      </a:lnTo>
                      <a:lnTo>
                        <a:pt x="691" y="591"/>
                      </a:lnTo>
                      <a:lnTo>
                        <a:pt x="657" y="600"/>
                      </a:lnTo>
                      <a:lnTo>
                        <a:pt x="625" y="610"/>
                      </a:lnTo>
                      <a:lnTo>
                        <a:pt x="592" y="621"/>
                      </a:lnTo>
                      <a:lnTo>
                        <a:pt x="559" y="636"/>
                      </a:lnTo>
                      <a:lnTo>
                        <a:pt x="527" y="653"/>
                      </a:lnTo>
                      <a:lnTo>
                        <a:pt x="495" y="671"/>
                      </a:lnTo>
                      <a:lnTo>
                        <a:pt x="464" y="695"/>
                      </a:lnTo>
                      <a:lnTo>
                        <a:pt x="433" y="721"/>
                      </a:lnTo>
                      <a:lnTo>
                        <a:pt x="405" y="749"/>
                      </a:lnTo>
                      <a:lnTo>
                        <a:pt x="377" y="781"/>
                      </a:lnTo>
                      <a:lnTo>
                        <a:pt x="351" y="818"/>
                      </a:lnTo>
                      <a:lnTo>
                        <a:pt x="327" y="857"/>
                      </a:lnTo>
                      <a:lnTo>
                        <a:pt x="305" y="900"/>
                      </a:lnTo>
                      <a:lnTo>
                        <a:pt x="286" y="948"/>
                      </a:lnTo>
                      <a:lnTo>
                        <a:pt x="268" y="1001"/>
                      </a:lnTo>
                      <a:lnTo>
                        <a:pt x="254" y="1058"/>
                      </a:lnTo>
                      <a:lnTo>
                        <a:pt x="241" y="1120"/>
                      </a:lnTo>
                      <a:lnTo>
                        <a:pt x="233" y="1186"/>
                      </a:lnTo>
                      <a:lnTo>
                        <a:pt x="226" y="1257"/>
                      </a:lnTo>
                      <a:lnTo>
                        <a:pt x="224" y="1335"/>
                      </a:lnTo>
                      <a:lnTo>
                        <a:pt x="225" y="1416"/>
                      </a:lnTo>
                      <a:lnTo>
                        <a:pt x="230" y="1505"/>
                      </a:lnTo>
                      <a:lnTo>
                        <a:pt x="239" y="1549"/>
                      </a:lnTo>
                      <a:lnTo>
                        <a:pt x="252" y="1596"/>
                      </a:lnTo>
                      <a:lnTo>
                        <a:pt x="270" y="1645"/>
                      </a:lnTo>
                      <a:lnTo>
                        <a:pt x="291" y="1693"/>
                      </a:lnTo>
                      <a:lnTo>
                        <a:pt x="327" y="1752"/>
                      </a:lnTo>
                      <a:lnTo>
                        <a:pt x="367" y="1809"/>
                      </a:lnTo>
                      <a:lnTo>
                        <a:pt x="409" y="1862"/>
                      </a:lnTo>
                      <a:lnTo>
                        <a:pt x="453" y="1911"/>
                      </a:lnTo>
                      <a:lnTo>
                        <a:pt x="500" y="1957"/>
                      </a:lnTo>
                      <a:lnTo>
                        <a:pt x="550" y="1997"/>
                      </a:lnTo>
                      <a:lnTo>
                        <a:pt x="602" y="1834"/>
                      </a:lnTo>
                      <a:lnTo>
                        <a:pt x="1151" y="1834"/>
                      </a:lnTo>
                      <a:lnTo>
                        <a:pt x="1203" y="1994"/>
                      </a:lnTo>
                      <a:lnTo>
                        <a:pt x="1246" y="1959"/>
                      </a:lnTo>
                      <a:lnTo>
                        <a:pt x="1289" y="1921"/>
                      </a:lnTo>
                      <a:lnTo>
                        <a:pt x="1341" y="1866"/>
                      </a:lnTo>
                      <a:lnTo>
                        <a:pt x="1386" y="1807"/>
                      </a:lnTo>
                      <a:lnTo>
                        <a:pt x="1427" y="1745"/>
                      </a:lnTo>
                      <a:lnTo>
                        <a:pt x="1463" y="1680"/>
                      </a:lnTo>
                      <a:lnTo>
                        <a:pt x="1492" y="1612"/>
                      </a:lnTo>
                      <a:lnTo>
                        <a:pt x="1516" y="1542"/>
                      </a:lnTo>
                      <a:lnTo>
                        <a:pt x="1535" y="1469"/>
                      </a:lnTo>
                      <a:lnTo>
                        <a:pt x="1549" y="1395"/>
                      </a:lnTo>
                      <a:lnTo>
                        <a:pt x="1554" y="1360"/>
                      </a:lnTo>
                      <a:lnTo>
                        <a:pt x="1558" y="1322"/>
                      </a:lnTo>
                      <a:lnTo>
                        <a:pt x="1561" y="1283"/>
                      </a:lnTo>
                      <a:lnTo>
                        <a:pt x="1565" y="1243"/>
                      </a:lnTo>
                      <a:lnTo>
                        <a:pt x="1567" y="1202"/>
                      </a:lnTo>
                      <a:lnTo>
                        <a:pt x="1569" y="1161"/>
                      </a:lnTo>
                      <a:lnTo>
                        <a:pt x="1567" y="1120"/>
                      </a:lnTo>
                      <a:lnTo>
                        <a:pt x="1566" y="1079"/>
                      </a:lnTo>
                      <a:lnTo>
                        <a:pt x="1564" y="1037"/>
                      </a:lnTo>
                      <a:lnTo>
                        <a:pt x="1558" y="996"/>
                      </a:lnTo>
                      <a:lnTo>
                        <a:pt x="1551" y="956"/>
                      </a:lnTo>
                      <a:lnTo>
                        <a:pt x="1542" y="918"/>
                      </a:lnTo>
                      <a:lnTo>
                        <a:pt x="1530" y="879"/>
                      </a:lnTo>
                      <a:lnTo>
                        <a:pt x="1516" y="843"/>
                      </a:lnTo>
                      <a:lnTo>
                        <a:pt x="1500" y="808"/>
                      </a:lnTo>
                      <a:lnTo>
                        <a:pt x="1479" y="775"/>
                      </a:lnTo>
                      <a:lnTo>
                        <a:pt x="1457" y="744"/>
                      </a:lnTo>
                      <a:lnTo>
                        <a:pt x="1431" y="714"/>
                      </a:lnTo>
                      <a:lnTo>
                        <a:pt x="1401" y="689"/>
                      </a:lnTo>
                      <a:lnTo>
                        <a:pt x="1368" y="665"/>
                      </a:lnTo>
                      <a:lnTo>
                        <a:pt x="1331" y="644"/>
                      </a:lnTo>
                      <a:lnTo>
                        <a:pt x="1290" y="628"/>
                      </a:lnTo>
                      <a:lnTo>
                        <a:pt x="1245" y="614"/>
                      </a:lnTo>
                      <a:lnTo>
                        <a:pt x="1196" y="604"/>
                      </a:lnTo>
                      <a:lnTo>
                        <a:pt x="1143" y="599"/>
                      </a:lnTo>
                      <a:lnTo>
                        <a:pt x="1083" y="596"/>
                      </a:lnTo>
                      <a:lnTo>
                        <a:pt x="1021" y="599"/>
                      </a:lnTo>
                      <a:lnTo>
                        <a:pt x="1018" y="599"/>
                      </a:lnTo>
                      <a:lnTo>
                        <a:pt x="1013" y="598"/>
                      </a:lnTo>
                      <a:lnTo>
                        <a:pt x="1005" y="595"/>
                      </a:lnTo>
                      <a:lnTo>
                        <a:pt x="994" y="593"/>
                      </a:lnTo>
                      <a:lnTo>
                        <a:pt x="979" y="590"/>
                      </a:lnTo>
                      <a:lnTo>
                        <a:pt x="962" y="588"/>
                      </a:lnTo>
                      <a:lnTo>
                        <a:pt x="943" y="585"/>
                      </a:lnTo>
                      <a:lnTo>
                        <a:pt x="921" y="582"/>
                      </a:lnTo>
                      <a:lnTo>
                        <a:pt x="898" y="580"/>
                      </a:lnTo>
                      <a:lnTo>
                        <a:pt x="872" y="579"/>
                      </a:lnTo>
                      <a:lnTo>
                        <a:pt x="845" y="578"/>
                      </a:lnTo>
                      <a:close/>
                      <a:moveTo>
                        <a:pt x="805" y="0"/>
                      </a:moveTo>
                      <a:lnTo>
                        <a:pt x="821" y="0"/>
                      </a:lnTo>
                      <a:lnTo>
                        <a:pt x="840" y="2"/>
                      </a:lnTo>
                      <a:lnTo>
                        <a:pt x="862" y="3"/>
                      </a:lnTo>
                      <a:lnTo>
                        <a:pt x="886" y="5"/>
                      </a:lnTo>
                      <a:lnTo>
                        <a:pt x="914" y="8"/>
                      </a:lnTo>
                      <a:lnTo>
                        <a:pt x="941" y="11"/>
                      </a:lnTo>
                      <a:lnTo>
                        <a:pt x="970" y="18"/>
                      </a:lnTo>
                      <a:lnTo>
                        <a:pt x="1000" y="24"/>
                      </a:lnTo>
                      <a:lnTo>
                        <a:pt x="1029" y="32"/>
                      </a:lnTo>
                      <a:lnTo>
                        <a:pt x="1058" y="42"/>
                      </a:lnTo>
                      <a:lnTo>
                        <a:pt x="1087" y="55"/>
                      </a:lnTo>
                      <a:lnTo>
                        <a:pt x="1113" y="69"/>
                      </a:lnTo>
                      <a:lnTo>
                        <a:pt x="1139" y="85"/>
                      </a:lnTo>
                      <a:lnTo>
                        <a:pt x="1162" y="104"/>
                      </a:lnTo>
                      <a:lnTo>
                        <a:pt x="1182" y="125"/>
                      </a:lnTo>
                      <a:lnTo>
                        <a:pt x="1199" y="149"/>
                      </a:lnTo>
                      <a:lnTo>
                        <a:pt x="1213" y="176"/>
                      </a:lnTo>
                      <a:lnTo>
                        <a:pt x="1221" y="206"/>
                      </a:lnTo>
                      <a:lnTo>
                        <a:pt x="1226" y="239"/>
                      </a:lnTo>
                      <a:lnTo>
                        <a:pt x="1225" y="276"/>
                      </a:lnTo>
                      <a:lnTo>
                        <a:pt x="1226" y="275"/>
                      </a:lnTo>
                      <a:lnTo>
                        <a:pt x="1231" y="274"/>
                      </a:lnTo>
                      <a:lnTo>
                        <a:pt x="1239" y="271"/>
                      </a:lnTo>
                      <a:lnTo>
                        <a:pt x="1248" y="268"/>
                      </a:lnTo>
                      <a:lnTo>
                        <a:pt x="1261" y="264"/>
                      </a:lnTo>
                      <a:lnTo>
                        <a:pt x="1276" y="260"/>
                      </a:lnTo>
                      <a:lnTo>
                        <a:pt x="1292" y="256"/>
                      </a:lnTo>
                      <a:lnTo>
                        <a:pt x="1310" y="253"/>
                      </a:lnTo>
                      <a:lnTo>
                        <a:pt x="1330" y="248"/>
                      </a:lnTo>
                      <a:lnTo>
                        <a:pt x="1351" y="245"/>
                      </a:lnTo>
                      <a:lnTo>
                        <a:pt x="1373" y="243"/>
                      </a:lnTo>
                      <a:lnTo>
                        <a:pt x="1396" y="240"/>
                      </a:lnTo>
                      <a:lnTo>
                        <a:pt x="1420" y="239"/>
                      </a:lnTo>
                      <a:lnTo>
                        <a:pt x="1444" y="239"/>
                      </a:lnTo>
                      <a:lnTo>
                        <a:pt x="1470" y="242"/>
                      </a:lnTo>
                      <a:lnTo>
                        <a:pt x="1495" y="244"/>
                      </a:lnTo>
                      <a:lnTo>
                        <a:pt x="1521" y="249"/>
                      </a:lnTo>
                      <a:lnTo>
                        <a:pt x="1545" y="256"/>
                      </a:lnTo>
                      <a:lnTo>
                        <a:pt x="1570" y="265"/>
                      </a:lnTo>
                      <a:lnTo>
                        <a:pt x="1593" y="277"/>
                      </a:lnTo>
                      <a:lnTo>
                        <a:pt x="1617" y="291"/>
                      </a:lnTo>
                      <a:lnTo>
                        <a:pt x="1639" y="307"/>
                      </a:lnTo>
                      <a:lnTo>
                        <a:pt x="1660" y="327"/>
                      </a:lnTo>
                      <a:lnTo>
                        <a:pt x="1678" y="349"/>
                      </a:lnTo>
                      <a:lnTo>
                        <a:pt x="1697" y="375"/>
                      </a:lnTo>
                      <a:lnTo>
                        <a:pt x="1713" y="404"/>
                      </a:lnTo>
                      <a:lnTo>
                        <a:pt x="1726" y="436"/>
                      </a:lnTo>
                      <a:lnTo>
                        <a:pt x="1737" y="473"/>
                      </a:lnTo>
                      <a:lnTo>
                        <a:pt x="1747" y="514"/>
                      </a:lnTo>
                      <a:lnTo>
                        <a:pt x="1753" y="558"/>
                      </a:lnTo>
                      <a:lnTo>
                        <a:pt x="1758" y="607"/>
                      </a:lnTo>
                      <a:lnTo>
                        <a:pt x="1758" y="662"/>
                      </a:lnTo>
                      <a:lnTo>
                        <a:pt x="1756" y="719"/>
                      </a:lnTo>
                      <a:lnTo>
                        <a:pt x="1751" y="783"/>
                      </a:lnTo>
                      <a:lnTo>
                        <a:pt x="1741" y="851"/>
                      </a:lnTo>
                      <a:lnTo>
                        <a:pt x="1727" y="925"/>
                      </a:lnTo>
                      <a:lnTo>
                        <a:pt x="1726" y="929"/>
                      </a:lnTo>
                      <a:lnTo>
                        <a:pt x="1724" y="939"/>
                      </a:lnTo>
                      <a:lnTo>
                        <a:pt x="1720" y="955"/>
                      </a:lnTo>
                      <a:lnTo>
                        <a:pt x="1714" y="976"/>
                      </a:lnTo>
                      <a:lnTo>
                        <a:pt x="1706" y="1003"/>
                      </a:lnTo>
                      <a:lnTo>
                        <a:pt x="1699" y="1033"/>
                      </a:lnTo>
                      <a:lnTo>
                        <a:pt x="1689" y="1068"/>
                      </a:lnTo>
                      <a:lnTo>
                        <a:pt x="1679" y="1107"/>
                      </a:lnTo>
                      <a:lnTo>
                        <a:pt x="1668" y="1149"/>
                      </a:lnTo>
                      <a:lnTo>
                        <a:pt x="1656" y="1193"/>
                      </a:lnTo>
                      <a:lnTo>
                        <a:pt x="1645" y="1240"/>
                      </a:lnTo>
                      <a:lnTo>
                        <a:pt x="1631" y="1288"/>
                      </a:lnTo>
                      <a:lnTo>
                        <a:pt x="1619" y="1339"/>
                      </a:lnTo>
                      <a:lnTo>
                        <a:pt x="1606" y="1389"/>
                      </a:lnTo>
                      <a:lnTo>
                        <a:pt x="1593" y="1441"/>
                      </a:lnTo>
                      <a:lnTo>
                        <a:pt x="1597" y="1441"/>
                      </a:lnTo>
                      <a:lnTo>
                        <a:pt x="1580" y="1512"/>
                      </a:lnTo>
                      <a:lnTo>
                        <a:pt x="1561" y="1585"/>
                      </a:lnTo>
                      <a:lnTo>
                        <a:pt x="1561" y="1587"/>
                      </a:lnTo>
                      <a:lnTo>
                        <a:pt x="1538" y="1661"/>
                      </a:lnTo>
                      <a:lnTo>
                        <a:pt x="1511" y="1733"/>
                      </a:lnTo>
                      <a:lnTo>
                        <a:pt x="1480" y="1804"/>
                      </a:lnTo>
                      <a:lnTo>
                        <a:pt x="1447" y="1872"/>
                      </a:lnTo>
                      <a:lnTo>
                        <a:pt x="1411" y="1937"/>
                      </a:lnTo>
                      <a:lnTo>
                        <a:pt x="1373" y="2000"/>
                      </a:lnTo>
                      <a:lnTo>
                        <a:pt x="1332" y="2058"/>
                      </a:lnTo>
                      <a:lnTo>
                        <a:pt x="1289" y="2113"/>
                      </a:lnTo>
                      <a:lnTo>
                        <a:pt x="1244" y="2162"/>
                      </a:lnTo>
                      <a:lnTo>
                        <a:pt x="1196" y="2208"/>
                      </a:lnTo>
                      <a:lnTo>
                        <a:pt x="1146" y="2247"/>
                      </a:lnTo>
                      <a:lnTo>
                        <a:pt x="1096" y="2281"/>
                      </a:lnTo>
                      <a:lnTo>
                        <a:pt x="1043" y="2307"/>
                      </a:lnTo>
                      <a:lnTo>
                        <a:pt x="989" y="2326"/>
                      </a:lnTo>
                      <a:lnTo>
                        <a:pt x="933" y="2339"/>
                      </a:lnTo>
                      <a:lnTo>
                        <a:pt x="875" y="2343"/>
                      </a:lnTo>
                      <a:lnTo>
                        <a:pt x="820" y="2339"/>
                      </a:lnTo>
                      <a:lnTo>
                        <a:pt x="765" y="2326"/>
                      </a:lnTo>
                      <a:lnTo>
                        <a:pt x="710" y="2307"/>
                      </a:lnTo>
                      <a:lnTo>
                        <a:pt x="657" y="2281"/>
                      </a:lnTo>
                      <a:lnTo>
                        <a:pt x="607" y="2247"/>
                      </a:lnTo>
                      <a:lnTo>
                        <a:pt x="558" y="2208"/>
                      </a:lnTo>
                      <a:lnTo>
                        <a:pt x="510" y="2162"/>
                      </a:lnTo>
                      <a:lnTo>
                        <a:pt x="464" y="2113"/>
                      </a:lnTo>
                      <a:lnTo>
                        <a:pt x="421" y="2058"/>
                      </a:lnTo>
                      <a:lnTo>
                        <a:pt x="380" y="2000"/>
                      </a:lnTo>
                      <a:lnTo>
                        <a:pt x="342" y="1937"/>
                      </a:lnTo>
                      <a:lnTo>
                        <a:pt x="307" y="1872"/>
                      </a:lnTo>
                      <a:lnTo>
                        <a:pt x="273" y="1804"/>
                      </a:lnTo>
                      <a:lnTo>
                        <a:pt x="243" y="1733"/>
                      </a:lnTo>
                      <a:lnTo>
                        <a:pt x="215" y="1661"/>
                      </a:lnTo>
                      <a:lnTo>
                        <a:pt x="192" y="1587"/>
                      </a:lnTo>
                      <a:lnTo>
                        <a:pt x="188" y="1579"/>
                      </a:lnTo>
                      <a:lnTo>
                        <a:pt x="182" y="1563"/>
                      </a:lnTo>
                      <a:lnTo>
                        <a:pt x="174" y="1542"/>
                      </a:lnTo>
                      <a:lnTo>
                        <a:pt x="165" y="1516"/>
                      </a:lnTo>
                      <a:lnTo>
                        <a:pt x="154" y="1485"/>
                      </a:lnTo>
                      <a:lnTo>
                        <a:pt x="142" y="1450"/>
                      </a:lnTo>
                      <a:lnTo>
                        <a:pt x="129" y="1411"/>
                      </a:lnTo>
                      <a:lnTo>
                        <a:pt x="117" y="1368"/>
                      </a:lnTo>
                      <a:lnTo>
                        <a:pt x="105" y="1323"/>
                      </a:lnTo>
                      <a:lnTo>
                        <a:pt x="92" y="1275"/>
                      </a:lnTo>
                      <a:lnTo>
                        <a:pt x="80" y="1224"/>
                      </a:lnTo>
                      <a:lnTo>
                        <a:pt x="70" y="1173"/>
                      </a:lnTo>
                      <a:lnTo>
                        <a:pt x="60" y="1118"/>
                      </a:lnTo>
                      <a:lnTo>
                        <a:pt x="54" y="1064"/>
                      </a:lnTo>
                      <a:lnTo>
                        <a:pt x="48" y="1009"/>
                      </a:lnTo>
                      <a:lnTo>
                        <a:pt x="46" y="955"/>
                      </a:lnTo>
                      <a:lnTo>
                        <a:pt x="46" y="899"/>
                      </a:lnTo>
                      <a:lnTo>
                        <a:pt x="48" y="846"/>
                      </a:lnTo>
                      <a:lnTo>
                        <a:pt x="54" y="793"/>
                      </a:lnTo>
                      <a:lnTo>
                        <a:pt x="64" y="743"/>
                      </a:lnTo>
                      <a:lnTo>
                        <a:pt x="78" y="694"/>
                      </a:lnTo>
                      <a:lnTo>
                        <a:pt x="96" y="647"/>
                      </a:lnTo>
                      <a:lnTo>
                        <a:pt x="0" y="763"/>
                      </a:lnTo>
                      <a:lnTo>
                        <a:pt x="0" y="760"/>
                      </a:lnTo>
                      <a:lnTo>
                        <a:pt x="1" y="751"/>
                      </a:lnTo>
                      <a:lnTo>
                        <a:pt x="4" y="739"/>
                      </a:lnTo>
                      <a:lnTo>
                        <a:pt x="7" y="723"/>
                      </a:lnTo>
                      <a:lnTo>
                        <a:pt x="11" y="702"/>
                      </a:lnTo>
                      <a:lnTo>
                        <a:pt x="17" y="678"/>
                      </a:lnTo>
                      <a:lnTo>
                        <a:pt x="25" y="650"/>
                      </a:lnTo>
                      <a:lnTo>
                        <a:pt x="34" y="621"/>
                      </a:lnTo>
                      <a:lnTo>
                        <a:pt x="46" y="588"/>
                      </a:lnTo>
                      <a:lnTo>
                        <a:pt x="60" y="553"/>
                      </a:lnTo>
                      <a:lnTo>
                        <a:pt x="75" y="516"/>
                      </a:lnTo>
                      <a:lnTo>
                        <a:pt x="94" y="478"/>
                      </a:lnTo>
                      <a:lnTo>
                        <a:pt x="116" y="440"/>
                      </a:lnTo>
                      <a:lnTo>
                        <a:pt x="139" y="401"/>
                      </a:lnTo>
                      <a:lnTo>
                        <a:pt x="166" y="361"/>
                      </a:lnTo>
                      <a:lnTo>
                        <a:pt x="196" y="320"/>
                      </a:lnTo>
                      <a:lnTo>
                        <a:pt x="229" y="282"/>
                      </a:lnTo>
                      <a:lnTo>
                        <a:pt x="266" y="244"/>
                      </a:lnTo>
                      <a:lnTo>
                        <a:pt x="307" y="207"/>
                      </a:lnTo>
                      <a:lnTo>
                        <a:pt x="351" y="171"/>
                      </a:lnTo>
                      <a:lnTo>
                        <a:pt x="400" y="138"/>
                      </a:lnTo>
                      <a:lnTo>
                        <a:pt x="452" y="107"/>
                      </a:lnTo>
                      <a:lnTo>
                        <a:pt x="510" y="79"/>
                      </a:lnTo>
                      <a:lnTo>
                        <a:pt x="571" y="55"/>
                      </a:lnTo>
                      <a:lnTo>
                        <a:pt x="637" y="32"/>
                      </a:lnTo>
                      <a:lnTo>
                        <a:pt x="708" y="15"/>
                      </a:lnTo>
                      <a:lnTo>
                        <a:pt x="784" y="0"/>
                      </a:lnTo>
                      <a:lnTo>
                        <a:pt x="787" y="0"/>
                      </a:lnTo>
                      <a:lnTo>
                        <a:pt x="794" y="0"/>
                      </a:lnTo>
                      <a:lnTo>
                        <a:pt x="805" y="0"/>
                      </a:lnTo>
                      <a:close/>
                    </a:path>
                  </a:pathLst>
                </a:custGeom>
                <a:solidFill>
                  <a:srgbClr val="000F4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60" name="Freeform 48"/>
                <p:cNvSpPr>
                  <a:spLocks noEditPoints="1"/>
                </p:cNvSpPr>
                <p:nvPr/>
              </p:nvSpPr>
              <p:spPr bwMode="auto">
                <a:xfrm>
                  <a:off x="-119063" y="-5329238"/>
                  <a:ext cx="2790825" cy="3719513"/>
                </a:xfrm>
                <a:custGeom>
                  <a:avLst/>
                  <a:gdLst>
                    <a:gd name="T0" fmla="*/ 755 w 1758"/>
                    <a:gd name="T1" fmla="*/ 582 h 2343"/>
                    <a:gd name="T2" fmla="*/ 625 w 1758"/>
                    <a:gd name="T3" fmla="*/ 610 h 2343"/>
                    <a:gd name="T4" fmla="*/ 495 w 1758"/>
                    <a:gd name="T5" fmla="*/ 671 h 2343"/>
                    <a:gd name="T6" fmla="*/ 377 w 1758"/>
                    <a:gd name="T7" fmla="*/ 781 h 2343"/>
                    <a:gd name="T8" fmla="*/ 286 w 1758"/>
                    <a:gd name="T9" fmla="*/ 948 h 2343"/>
                    <a:gd name="T10" fmla="*/ 233 w 1758"/>
                    <a:gd name="T11" fmla="*/ 1186 h 2343"/>
                    <a:gd name="T12" fmla="*/ 230 w 1758"/>
                    <a:gd name="T13" fmla="*/ 1505 h 2343"/>
                    <a:gd name="T14" fmla="*/ 291 w 1758"/>
                    <a:gd name="T15" fmla="*/ 1693 h 2343"/>
                    <a:gd name="T16" fmla="*/ 453 w 1758"/>
                    <a:gd name="T17" fmla="*/ 1911 h 2343"/>
                    <a:gd name="T18" fmla="*/ 1151 w 1758"/>
                    <a:gd name="T19" fmla="*/ 1834 h 2343"/>
                    <a:gd name="T20" fmla="*/ 1341 w 1758"/>
                    <a:gd name="T21" fmla="*/ 1866 h 2343"/>
                    <a:gd name="T22" fmla="*/ 1492 w 1758"/>
                    <a:gd name="T23" fmla="*/ 1612 h 2343"/>
                    <a:gd name="T24" fmla="*/ 1554 w 1758"/>
                    <a:gd name="T25" fmla="*/ 1360 h 2343"/>
                    <a:gd name="T26" fmla="*/ 1567 w 1758"/>
                    <a:gd name="T27" fmla="*/ 1202 h 2343"/>
                    <a:gd name="T28" fmla="*/ 1564 w 1758"/>
                    <a:gd name="T29" fmla="*/ 1037 h 2343"/>
                    <a:gd name="T30" fmla="*/ 1530 w 1758"/>
                    <a:gd name="T31" fmla="*/ 879 h 2343"/>
                    <a:gd name="T32" fmla="*/ 1457 w 1758"/>
                    <a:gd name="T33" fmla="*/ 744 h 2343"/>
                    <a:gd name="T34" fmla="*/ 1331 w 1758"/>
                    <a:gd name="T35" fmla="*/ 644 h 2343"/>
                    <a:gd name="T36" fmla="*/ 1143 w 1758"/>
                    <a:gd name="T37" fmla="*/ 599 h 2343"/>
                    <a:gd name="T38" fmla="*/ 1013 w 1758"/>
                    <a:gd name="T39" fmla="*/ 598 h 2343"/>
                    <a:gd name="T40" fmla="*/ 962 w 1758"/>
                    <a:gd name="T41" fmla="*/ 588 h 2343"/>
                    <a:gd name="T42" fmla="*/ 872 w 1758"/>
                    <a:gd name="T43" fmla="*/ 579 h 2343"/>
                    <a:gd name="T44" fmla="*/ 840 w 1758"/>
                    <a:gd name="T45" fmla="*/ 2 h 2343"/>
                    <a:gd name="T46" fmla="*/ 941 w 1758"/>
                    <a:gd name="T47" fmla="*/ 11 h 2343"/>
                    <a:gd name="T48" fmla="*/ 1058 w 1758"/>
                    <a:gd name="T49" fmla="*/ 42 h 2343"/>
                    <a:gd name="T50" fmla="*/ 1162 w 1758"/>
                    <a:gd name="T51" fmla="*/ 104 h 2343"/>
                    <a:gd name="T52" fmla="*/ 1221 w 1758"/>
                    <a:gd name="T53" fmla="*/ 206 h 2343"/>
                    <a:gd name="T54" fmla="*/ 1231 w 1758"/>
                    <a:gd name="T55" fmla="*/ 274 h 2343"/>
                    <a:gd name="T56" fmla="*/ 1276 w 1758"/>
                    <a:gd name="T57" fmla="*/ 260 h 2343"/>
                    <a:gd name="T58" fmla="*/ 1351 w 1758"/>
                    <a:gd name="T59" fmla="*/ 245 h 2343"/>
                    <a:gd name="T60" fmla="*/ 1444 w 1758"/>
                    <a:gd name="T61" fmla="*/ 239 h 2343"/>
                    <a:gd name="T62" fmla="*/ 1545 w 1758"/>
                    <a:gd name="T63" fmla="*/ 256 h 2343"/>
                    <a:gd name="T64" fmla="*/ 1639 w 1758"/>
                    <a:gd name="T65" fmla="*/ 307 h 2343"/>
                    <a:gd name="T66" fmla="*/ 1713 w 1758"/>
                    <a:gd name="T67" fmla="*/ 404 h 2343"/>
                    <a:gd name="T68" fmla="*/ 1753 w 1758"/>
                    <a:gd name="T69" fmla="*/ 558 h 2343"/>
                    <a:gd name="T70" fmla="*/ 1751 w 1758"/>
                    <a:gd name="T71" fmla="*/ 783 h 2343"/>
                    <a:gd name="T72" fmla="*/ 1724 w 1758"/>
                    <a:gd name="T73" fmla="*/ 939 h 2343"/>
                    <a:gd name="T74" fmla="*/ 1699 w 1758"/>
                    <a:gd name="T75" fmla="*/ 1033 h 2343"/>
                    <a:gd name="T76" fmla="*/ 1656 w 1758"/>
                    <a:gd name="T77" fmla="*/ 1193 h 2343"/>
                    <a:gd name="T78" fmla="*/ 1606 w 1758"/>
                    <a:gd name="T79" fmla="*/ 1389 h 2343"/>
                    <a:gd name="T80" fmla="*/ 1561 w 1758"/>
                    <a:gd name="T81" fmla="*/ 1585 h 2343"/>
                    <a:gd name="T82" fmla="*/ 1480 w 1758"/>
                    <a:gd name="T83" fmla="*/ 1804 h 2343"/>
                    <a:gd name="T84" fmla="*/ 1332 w 1758"/>
                    <a:gd name="T85" fmla="*/ 2058 h 2343"/>
                    <a:gd name="T86" fmla="*/ 1146 w 1758"/>
                    <a:gd name="T87" fmla="*/ 2247 h 2343"/>
                    <a:gd name="T88" fmla="*/ 933 w 1758"/>
                    <a:gd name="T89" fmla="*/ 2339 h 2343"/>
                    <a:gd name="T90" fmla="*/ 710 w 1758"/>
                    <a:gd name="T91" fmla="*/ 2307 h 2343"/>
                    <a:gd name="T92" fmla="*/ 510 w 1758"/>
                    <a:gd name="T93" fmla="*/ 2162 h 2343"/>
                    <a:gd name="T94" fmla="*/ 342 w 1758"/>
                    <a:gd name="T95" fmla="*/ 1937 h 2343"/>
                    <a:gd name="T96" fmla="*/ 215 w 1758"/>
                    <a:gd name="T97" fmla="*/ 1661 h 2343"/>
                    <a:gd name="T98" fmla="*/ 174 w 1758"/>
                    <a:gd name="T99" fmla="*/ 1542 h 2343"/>
                    <a:gd name="T100" fmla="*/ 129 w 1758"/>
                    <a:gd name="T101" fmla="*/ 1411 h 2343"/>
                    <a:gd name="T102" fmla="*/ 80 w 1758"/>
                    <a:gd name="T103" fmla="*/ 1224 h 2343"/>
                    <a:gd name="T104" fmla="*/ 48 w 1758"/>
                    <a:gd name="T105" fmla="*/ 1009 h 2343"/>
                    <a:gd name="T106" fmla="*/ 54 w 1758"/>
                    <a:gd name="T107" fmla="*/ 793 h 2343"/>
                    <a:gd name="T108" fmla="*/ 0 w 1758"/>
                    <a:gd name="T109" fmla="*/ 763 h 2343"/>
                    <a:gd name="T110" fmla="*/ 7 w 1758"/>
                    <a:gd name="T111" fmla="*/ 723 h 2343"/>
                    <a:gd name="T112" fmla="*/ 34 w 1758"/>
                    <a:gd name="T113" fmla="*/ 621 h 2343"/>
                    <a:gd name="T114" fmla="*/ 94 w 1758"/>
                    <a:gd name="T115" fmla="*/ 478 h 2343"/>
                    <a:gd name="T116" fmla="*/ 196 w 1758"/>
                    <a:gd name="T117" fmla="*/ 320 h 2343"/>
                    <a:gd name="T118" fmla="*/ 351 w 1758"/>
                    <a:gd name="T119" fmla="*/ 171 h 2343"/>
                    <a:gd name="T120" fmla="*/ 571 w 1758"/>
                    <a:gd name="T121" fmla="*/ 55 h 2343"/>
                    <a:gd name="T122" fmla="*/ 787 w 1758"/>
                    <a:gd name="T123" fmla="*/ 0 h 2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58" h="2343">
                      <a:moveTo>
                        <a:pt x="845" y="578"/>
                      </a:moveTo>
                      <a:lnTo>
                        <a:pt x="815" y="578"/>
                      </a:lnTo>
                      <a:lnTo>
                        <a:pt x="786" y="579"/>
                      </a:lnTo>
                      <a:lnTo>
                        <a:pt x="755" y="582"/>
                      </a:lnTo>
                      <a:lnTo>
                        <a:pt x="723" y="586"/>
                      </a:lnTo>
                      <a:lnTo>
                        <a:pt x="691" y="591"/>
                      </a:lnTo>
                      <a:lnTo>
                        <a:pt x="657" y="600"/>
                      </a:lnTo>
                      <a:lnTo>
                        <a:pt x="625" y="610"/>
                      </a:lnTo>
                      <a:lnTo>
                        <a:pt x="592" y="621"/>
                      </a:lnTo>
                      <a:lnTo>
                        <a:pt x="559" y="636"/>
                      </a:lnTo>
                      <a:lnTo>
                        <a:pt x="527" y="653"/>
                      </a:lnTo>
                      <a:lnTo>
                        <a:pt x="495" y="671"/>
                      </a:lnTo>
                      <a:lnTo>
                        <a:pt x="464" y="695"/>
                      </a:lnTo>
                      <a:lnTo>
                        <a:pt x="433" y="721"/>
                      </a:lnTo>
                      <a:lnTo>
                        <a:pt x="405" y="749"/>
                      </a:lnTo>
                      <a:lnTo>
                        <a:pt x="377" y="781"/>
                      </a:lnTo>
                      <a:lnTo>
                        <a:pt x="351" y="818"/>
                      </a:lnTo>
                      <a:lnTo>
                        <a:pt x="327" y="857"/>
                      </a:lnTo>
                      <a:lnTo>
                        <a:pt x="305" y="900"/>
                      </a:lnTo>
                      <a:lnTo>
                        <a:pt x="286" y="948"/>
                      </a:lnTo>
                      <a:lnTo>
                        <a:pt x="268" y="1001"/>
                      </a:lnTo>
                      <a:lnTo>
                        <a:pt x="254" y="1058"/>
                      </a:lnTo>
                      <a:lnTo>
                        <a:pt x="241" y="1120"/>
                      </a:lnTo>
                      <a:lnTo>
                        <a:pt x="233" y="1186"/>
                      </a:lnTo>
                      <a:lnTo>
                        <a:pt x="226" y="1257"/>
                      </a:lnTo>
                      <a:lnTo>
                        <a:pt x="224" y="1335"/>
                      </a:lnTo>
                      <a:lnTo>
                        <a:pt x="225" y="1416"/>
                      </a:lnTo>
                      <a:lnTo>
                        <a:pt x="230" y="1505"/>
                      </a:lnTo>
                      <a:lnTo>
                        <a:pt x="239" y="1549"/>
                      </a:lnTo>
                      <a:lnTo>
                        <a:pt x="252" y="1596"/>
                      </a:lnTo>
                      <a:lnTo>
                        <a:pt x="270" y="1645"/>
                      </a:lnTo>
                      <a:lnTo>
                        <a:pt x="291" y="1693"/>
                      </a:lnTo>
                      <a:lnTo>
                        <a:pt x="327" y="1752"/>
                      </a:lnTo>
                      <a:lnTo>
                        <a:pt x="367" y="1809"/>
                      </a:lnTo>
                      <a:lnTo>
                        <a:pt x="409" y="1862"/>
                      </a:lnTo>
                      <a:lnTo>
                        <a:pt x="453" y="1911"/>
                      </a:lnTo>
                      <a:lnTo>
                        <a:pt x="500" y="1957"/>
                      </a:lnTo>
                      <a:lnTo>
                        <a:pt x="550" y="1997"/>
                      </a:lnTo>
                      <a:lnTo>
                        <a:pt x="602" y="1834"/>
                      </a:lnTo>
                      <a:lnTo>
                        <a:pt x="1151" y="1834"/>
                      </a:lnTo>
                      <a:lnTo>
                        <a:pt x="1203" y="1994"/>
                      </a:lnTo>
                      <a:lnTo>
                        <a:pt x="1246" y="1959"/>
                      </a:lnTo>
                      <a:lnTo>
                        <a:pt x="1289" y="1921"/>
                      </a:lnTo>
                      <a:lnTo>
                        <a:pt x="1341" y="1866"/>
                      </a:lnTo>
                      <a:lnTo>
                        <a:pt x="1386" y="1807"/>
                      </a:lnTo>
                      <a:lnTo>
                        <a:pt x="1427" y="1745"/>
                      </a:lnTo>
                      <a:lnTo>
                        <a:pt x="1463" y="1680"/>
                      </a:lnTo>
                      <a:lnTo>
                        <a:pt x="1492" y="1612"/>
                      </a:lnTo>
                      <a:lnTo>
                        <a:pt x="1516" y="1542"/>
                      </a:lnTo>
                      <a:lnTo>
                        <a:pt x="1535" y="1469"/>
                      </a:lnTo>
                      <a:lnTo>
                        <a:pt x="1549" y="1395"/>
                      </a:lnTo>
                      <a:lnTo>
                        <a:pt x="1554" y="1360"/>
                      </a:lnTo>
                      <a:lnTo>
                        <a:pt x="1558" y="1322"/>
                      </a:lnTo>
                      <a:lnTo>
                        <a:pt x="1561" y="1283"/>
                      </a:lnTo>
                      <a:lnTo>
                        <a:pt x="1565" y="1243"/>
                      </a:lnTo>
                      <a:lnTo>
                        <a:pt x="1567" y="1202"/>
                      </a:lnTo>
                      <a:lnTo>
                        <a:pt x="1569" y="1161"/>
                      </a:lnTo>
                      <a:lnTo>
                        <a:pt x="1567" y="1120"/>
                      </a:lnTo>
                      <a:lnTo>
                        <a:pt x="1566" y="1079"/>
                      </a:lnTo>
                      <a:lnTo>
                        <a:pt x="1564" y="1037"/>
                      </a:lnTo>
                      <a:lnTo>
                        <a:pt x="1558" y="996"/>
                      </a:lnTo>
                      <a:lnTo>
                        <a:pt x="1551" y="956"/>
                      </a:lnTo>
                      <a:lnTo>
                        <a:pt x="1542" y="918"/>
                      </a:lnTo>
                      <a:lnTo>
                        <a:pt x="1530" y="879"/>
                      </a:lnTo>
                      <a:lnTo>
                        <a:pt x="1516" y="843"/>
                      </a:lnTo>
                      <a:lnTo>
                        <a:pt x="1500" y="808"/>
                      </a:lnTo>
                      <a:lnTo>
                        <a:pt x="1479" y="775"/>
                      </a:lnTo>
                      <a:lnTo>
                        <a:pt x="1457" y="744"/>
                      </a:lnTo>
                      <a:lnTo>
                        <a:pt x="1431" y="714"/>
                      </a:lnTo>
                      <a:lnTo>
                        <a:pt x="1401" y="689"/>
                      </a:lnTo>
                      <a:lnTo>
                        <a:pt x="1368" y="665"/>
                      </a:lnTo>
                      <a:lnTo>
                        <a:pt x="1331" y="644"/>
                      </a:lnTo>
                      <a:lnTo>
                        <a:pt x="1290" y="628"/>
                      </a:lnTo>
                      <a:lnTo>
                        <a:pt x="1245" y="614"/>
                      </a:lnTo>
                      <a:lnTo>
                        <a:pt x="1196" y="604"/>
                      </a:lnTo>
                      <a:lnTo>
                        <a:pt x="1143" y="599"/>
                      </a:lnTo>
                      <a:lnTo>
                        <a:pt x="1083" y="596"/>
                      </a:lnTo>
                      <a:lnTo>
                        <a:pt x="1021" y="599"/>
                      </a:lnTo>
                      <a:lnTo>
                        <a:pt x="1018" y="599"/>
                      </a:lnTo>
                      <a:lnTo>
                        <a:pt x="1013" y="598"/>
                      </a:lnTo>
                      <a:lnTo>
                        <a:pt x="1005" y="595"/>
                      </a:lnTo>
                      <a:lnTo>
                        <a:pt x="994" y="593"/>
                      </a:lnTo>
                      <a:lnTo>
                        <a:pt x="979" y="590"/>
                      </a:lnTo>
                      <a:lnTo>
                        <a:pt x="962" y="588"/>
                      </a:lnTo>
                      <a:lnTo>
                        <a:pt x="943" y="585"/>
                      </a:lnTo>
                      <a:lnTo>
                        <a:pt x="921" y="582"/>
                      </a:lnTo>
                      <a:lnTo>
                        <a:pt x="898" y="580"/>
                      </a:lnTo>
                      <a:lnTo>
                        <a:pt x="872" y="579"/>
                      </a:lnTo>
                      <a:lnTo>
                        <a:pt x="845" y="578"/>
                      </a:lnTo>
                      <a:close/>
                      <a:moveTo>
                        <a:pt x="805" y="0"/>
                      </a:moveTo>
                      <a:lnTo>
                        <a:pt x="821" y="0"/>
                      </a:lnTo>
                      <a:lnTo>
                        <a:pt x="840" y="2"/>
                      </a:lnTo>
                      <a:lnTo>
                        <a:pt x="862" y="3"/>
                      </a:lnTo>
                      <a:lnTo>
                        <a:pt x="886" y="5"/>
                      </a:lnTo>
                      <a:lnTo>
                        <a:pt x="914" y="8"/>
                      </a:lnTo>
                      <a:lnTo>
                        <a:pt x="941" y="11"/>
                      </a:lnTo>
                      <a:lnTo>
                        <a:pt x="970" y="18"/>
                      </a:lnTo>
                      <a:lnTo>
                        <a:pt x="1000" y="24"/>
                      </a:lnTo>
                      <a:lnTo>
                        <a:pt x="1029" y="32"/>
                      </a:lnTo>
                      <a:lnTo>
                        <a:pt x="1058" y="42"/>
                      </a:lnTo>
                      <a:lnTo>
                        <a:pt x="1087" y="55"/>
                      </a:lnTo>
                      <a:lnTo>
                        <a:pt x="1113" y="69"/>
                      </a:lnTo>
                      <a:lnTo>
                        <a:pt x="1139" y="85"/>
                      </a:lnTo>
                      <a:lnTo>
                        <a:pt x="1162" y="104"/>
                      </a:lnTo>
                      <a:lnTo>
                        <a:pt x="1182" y="125"/>
                      </a:lnTo>
                      <a:lnTo>
                        <a:pt x="1199" y="149"/>
                      </a:lnTo>
                      <a:lnTo>
                        <a:pt x="1213" y="176"/>
                      </a:lnTo>
                      <a:lnTo>
                        <a:pt x="1221" y="206"/>
                      </a:lnTo>
                      <a:lnTo>
                        <a:pt x="1226" y="239"/>
                      </a:lnTo>
                      <a:lnTo>
                        <a:pt x="1225" y="276"/>
                      </a:lnTo>
                      <a:lnTo>
                        <a:pt x="1226" y="275"/>
                      </a:lnTo>
                      <a:lnTo>
                        <a:pt x="1231" y="274"/>
                      </a:lnTo>
                      <a:lnTo>
                        <a:pt x="1239" y="271"/>
                      </a:lnTo>
                      <a:lnTo>
                        <a:pt x="1248" y="268"/>
                      </a:lnTo>
                      <a:lnTo>
                        <a:pt x="1261" y="264"/>
                      </a:lnTo>
                      <a:lnTo>
                        <a:pt x="1276" y="260"/>
                      </a:lnTo>
                      <a:lnTo>
                        <a:pt x="1292" y="256"/>
                      </a:lnTo>
                      <a:lnTo>
                        <a:pt x="1310" y="253"/>
                      </a:lnTo>
                      <a:lnTo>
                        <a:pt x="1330" y="248"/>
                      </a:lnTo>
                      <a:lnTo>
                        <a:pt x="1351" y="245"/>
                      </a:lnTo>
                      <a:lnTo>
                        <a:pt x="1373" y="243"/>
                      </a:lnTo>
                      <a:lnTo>
                        <a:pt x="1396" y="240"/>
                      </a:lnTo>
                      <a:lnTo>
                        <a:pt x="1420" y="239"/>
                      </a:lnTo>
                      <a:lnTo>
                        <a:pt x="1444" y="239"/>
                      </a:lnTo>
                      <a:lnTo>
                        <a:pt x="1470" y="242"/>
                      </a:lnTo>
                      <a:lnTo>
                        <a:pt x="1495" y="244"/>
                      </a:lnTo>
                      <a:lnTo>
                        <a:pt x="1521" y="249"/>
                      </a:lnTo>
                      <a:lnTo>
                        <a:pt x="1545" y="256"/>
                      </a:lnTo>
                      <a:lnTo>
                        <a:pt x="1570" y="265"/>
                      </a:lnTo>
                      <a:lnTo>
                        <a:pt x="1593" y="277"/>
                      </a:lnTo>
                      <a:lnTo>
                        <a:pt x="1617" y="291"/>
                      </a:lnTo>
                      <a:lnTo>
                        <a:pt x="1639" y="307"/>
                      </a:lnTo>
                      <a:lnTo>
                        <a:pt x="1660" y="327"/>
                      </a:lnTo>
                      <a:lnTo>
                        <a:pt x="1678" y="349"/>
                      </a:lnTo>
                      <a:lnTo>
                        <a:pt x="1697" y="375"/>
                      </a:lnTo>
                      <a:lnTo>
                        <a:pt x="1713" y="404"/>
                      </a:lnTo>
                      <a:lnTo>
                        <a:pt x="1726" y="436"/>
                      </a:lnTo>
                      <a:lnTo>
                        <a:pt x="1737" y="473"/>
                      </a:lnTo>
                      <a:lnTo>
                        <a:pt x="1747" y="514"/>
                      </a:lnTo>
                      <a:lnTo>
                        <a:pt x="1753" y="558"/>
                      </a:lnTo>
                      <a:lnTo>
                        <a:pt x="1758" y="607"/>
                      </a:lnTo>
                      <a:lnTo>
                        <a:pt x="1758" y="662"/>
                      </a:lnTo>
                      <a:lnTo>
                        <a:pt x="1756" y="719"/>
                      </a:lnTo>
                      <a:lnTo>
                        <a:pt x="1751" y="783"/>
                      </a:lnTo>
                      <a:lnTo>
                        <a:pt x="1741" y="851"/>
                      </a:lnTo>
                      <a:lnTo>
                        <a:pt x="1727" y="925"/>
                      </a:lnTo>
                      <a:lnTo>
                        <a:pt x="1726" y="929"/>
                      </a:lnTo>
                      <a:lnTo>
                        <a:pt x="1724" y="939"/>
                      </a:lnTo>
                      <a:lnTo>
                        <a:pt x="1720" y="955"/>
                      </a:lnTo>
                      <a:lnTo>
                        <a:pt x="1714" y="976"/>
                      </a:lnTo>
                      <a:lnTo>
                        <a:pt x="1706" y="1003"/>
                      </a:lnTo>
                      <a:lnTo>
                        <a:pt x="1699" y="1033"/>
                      </a:lnTo>
                      <a:lnTo>
                        <a:pt x="1689" y="1068"/>
                      </a:lnTo>
                      <a:lnTo>
                        <a:pt x="1679" y="1107"/>
                      </a:lnTo>
                      <a:lnTo>
                        <a:pt x="1668" y="1149"/>
                      </a:lnTo>
                      <a:lnTo>
                        <a:pt x="1656" y="1193"/>
                      </a:lnTo>
                      <a:lnTo>
                        <a:pt x="1645" y="1240"/>
                      </a:lnTo>
                      <a:lnTo>
                        <a:pt x="1631" y="1288"/>
                      </a:lnTo>
                      <a:lnTo>
                        <a:pt x="1619" y="1339"/>
                      </a:lnTo>
                      <a:lnTo>
                        <a:pt x="1606" y="1389"/>
                      </a:lnTo>
                      <a:lnTo>
                        <a:pt x="1593" y="1441"/>
                      </a:lnTo>
                      <a:lnTo>
                        <a:pt x="1597" y="1441"/>
                      </a:lnTo>
                      <a:lnTo>
                        <a:pt x="1580" y="1512"/>
                      </a:lnTo>
                      <a:lnTo>
                        <a:pt x="1561" y="1585"/>
                      </a:lnTo>
                      <a:lnTo>
                        <a:pt x="1561" y="1587"/>
                      </a:lnTo>
                      <a:lnTo>
                        <a:pt x="1538" y="1661"/>
                      </a:lnTo>
                      <a:lnTo>
                        <a:pt x="1511" y="1733"/>
                      </a:lnTo>
                      <a:lnTo>
                        <a:pt x="1480" y="1804"/>
                      </a:lnTo>
                      <a:lnTo>
                        <a:pt x="1447" y="1872"/>
                      </a:lnTo>
                      <a:lnTo>
                        <a:pt x="1411" y="1937"/>
                      </a:lnTo>
                      <a:lnTo>
                        <a:pt x="1373" y="2000"/>
                      </a:lnTo>
                      <a:lnTo>
                        <a:pt x="1332" y="2058"/>
                      </a:lnTo>
                      <a:lnTo>
                        <a:pt x="1289" y="2113"/>
                      </a:lnTo>
                      <a:lnTo>
                        <a:pt x="1244" y="2162"/>
                      </a:lnTo>
                      <a:lnTo>
                        <a:pt x="1196" y="2208"/>
                      </a:lnTo>
                      <a:lnTo>
                        <a:pt x="1146" y="2247"/>
                      </a:lnTo>
                      <a:lnTo>
                        <a:pt x="1096" y="2281"/>
                      </a:lnTo>
                      <a:lnTo>
                        <a:pt x="1043" y="2307"/>
                      </a:lnTo>
                      <a:lnTo>
                        <a:pt x="989" y="2326"/>
                      </a:lnTo>
                      <a:lnTo>
                        <a:pt x="933" y="2339"/>
                      </a:lnTo>
                      <a:lnTo>
                        <a:pt x="875" y="2343"/>
                      </a:lnTo>
                      <a:lnTo>
                        <a:pt x="820" y="2339"/>
                      </a:lnTo>
                      <a:lnTo>
                        <a:pt x="765" y="2326"/>
                      </a:lnTo>
                      <a:lnTo>
                        <a:pt x="710" y="2307"/>
                      </a:lnTo>
                      <a:lnTo>
                        <a:pt x="657" y="2281"/>
                      </a:lnTo>
                      <a:lnTo>
                        <a:pt x="607" y="2247"/>
                      </a:lnTo>
                      <a:lnTo>
                        <a:pt x="558" y="2208"/>
                      </a:lnTo>
                      <a:lnTo>
                        <a:pt x="510" y="2162"/>
                      </a:lnTo>
                      <a:lnTo>
                        <a:pt x="464" y="2113"/>
                      </a:lnTo>
                      <a:lnTo>
                        <a:pt x="421" y="2058"/>
                      </a:lnTo>
                      <a:lnTo>
                        <a:pt x="380" y="2000"/>
                      </a:lnTo>
                      <a:lnTo>
                        <a:pt x="342" y="1937"/>
                      </a:lnTo>
                      <a:lnTo>
                        <a:pt x="307" y="1872"/>
                      </a:lnTo>
                      <a:lnTo>
                        <a:pt x="273" y="1804"/>
                      </a:lnTo>
                      <a:lnTo>
                        <a:pt x="243" y="1733"/>
                      </a:lnTo>
                      <a:lnTo>
                        <a:pt x="215" y="1661"/>
                      </a:lnTo>
                      <a:lnTo>
                        <a:pt x="192" y="1587"/>
                      </a:lnTo>
                      <a:lnTo>
                        <a:pt x="188" y="1579"/>
                      </a:lnTo>
                      <a:lnTo>
                        <a:pt x="182" y="1563"/>
                      </a:lnTo>
                      <a:lnTo>
                        <a:pt x="174" y="1542"/>
                      </a:lnTo>
                      <a:lnTo>
                        <a:pt x="165" y="1516"/>
                      </a:lnTo>
                      <a:lnTo>
                        <a:pt x="154" y="1485"/>
                      </a:lnTo>
                      <a:lnTo>
                        <a:pt x="142" y="1450"/>
                      </a:lnTo>
                      <a:lnTo>
                        <a:pt x="129" y="1411"/>
                      </a:lnTo>
                      <a:lnTo>
                        <a:pt x="117" y="1368"/>
                      </a:lnTo>
                      <a:lnTo>
                        <a:pt x="105" y="1323"/>
                      </a:lnTo>
                      <a:lnTo>
                        <a:pt x="92" y="1275"/>
                      </a:lnTo>
                      <a:lnTo>
                        <a:pt x="80" y="1224"/>
                      </a:lnTo>
                      <a:lnTo>
                        <a:pt x="70" y="1173"/>
                      </a:lnTo>
                      <a:lnTo>
                        <a:pt x="60" y="1118"/>
                      </a:lnTo>
                      <a:lnTo>
                        <a:pt x="54" y="1064"/>
                      </a:lnTo>
                      <a:lnTo>
                        <a:pt x="48" y="1009"/>
                      </a:lnTo>
                      <a:lnTo>
                        <a:pt x="46" y="955"/>
                      </a:lnTo>
                      <a:lnTo>
                        <a:pt x="46" y="899"/>
                      </a:lnTo>
                      <a:lnTo>
                        <a:pt x="48" y="846"/>
                      </a:lnTo>
                      <a:lnTo>
                        <a:pt x="54" y="793"/>
                      </a:lnTo>
                      <a:lnTo>
                        <a:pt x="64" y="743"/>
                      </a:lnTo>
                      <a:lnTo>
                        <a:pt x="78" y="694"/>
                      </a:lnTo>
                      <a:lnTo>
                        <a:pt x="96" y="647"/>
                      </a:lnTo>
                      <a:lnTo>
                        <a:pt x="0" y="763"/>
                      </a:lnTo>
                      <a:lnTo>
                        <a:pt x="0" y="760"/>
                      </a:lnTo>
                      <a:lnTo>
                        <a:pt x="1" y="751"/>
                      </a:lnTo>
                      <a:lnTo>
                        <a:pt x="4" y="739"/>
                      </a:lnTo>
                      <a:lnTo>
                        <a:pt x="7" y="723"/>
                      </a:lnTo>
                      <a:lnTo>
                        <a:pt x="11" y="702"/>
                      </a:lnTo>
                      <a:lnTo>
                        <a:pt x="17" y="678"/>
                      </a:lnTo>
                      <a:lnTo>
                        <a:pt x="25" y="650"/>
                      </a:lnTo>
                      <a:lnTo>
                        <a:pt x="34" y="621"/>
                      </a:lnTo>
                      <a:lnTo>
                        <a:pt x="46" y="588"/>
                      </a:lnTo>
                      <a:lnTo>
                        <a:pt x="60" y="553"/>
                      </a:lnTo>
                      <a:lnTo>
                        <a:pt x="75" y="516"/>
                      </a:lnTo>
                      <a:lnTo>
                        <a:pt x="94" y="478"/>
                      </a:lnTo>
                      <a:lnTo>
                        <a:pt x="116" y="440"/>
                      </a:lnTo>
                      <a:lnTo>
                        <a:pt x="139" y="401"/>
                      </a:lnTo>
                      <a:lnTo>
                        <a:pt x="166" y="361"/>
                      </a:lnTo>
                      <a:lnTo>
                        <a:pt x="196" y="320"/>
                      </a:lnTo>
                      <a:lnTo>
                        <a:pt x="229" y="282"/>
                      </a:lnTo>
                      <a:lnTo>
                        <a:pt x="266" y="244"/>
                      </a:lnTo>
                      <a:lnTo>
                        <a:pt x="307" y="207"/>
                      </a:lnTo>
                      <a:lnTo>
                        <a:pt x="351" y="171"/>
                      </a:lnTo>
                      <a:lnTo>
                        <a:pt x="400" y="138"/>
                      </a:lnTo>
                      <a:lnTo>
                        <a:pt x="452" y="107"/>
                      </a:lnTo>
                      <a:lnTo>
                        <a:pt x="510" y="79"/>
                      </a:lnTo>
                      <a:lnTo>
                        <a:pt x="571" y="55"/>
                      </a:lnTo>
                      <a:lnTo>
                        <a:pt x="637" y="32"/>
                      </a:lnTo>
                      <a:lnTo>
                        <a:pt x="708" y="15"/>
                      </a:lnTo>
                      <a:lnTo>
                        <a:pt x="784" y="0"/>
                      </a:lnTo>
                      <a:lnTo>
                        <a:pt x="787" y="0"/>
                      </a:lnTo>
                      <a:lnTo>
                        <a:pt x="794" y="0"/>
                      </a:lnTo>
                      <a:lnTo>
                        <a:pt x="805" y="0"/>
                      </a:lnTo>
                      <a:close/>
                    </a:path>
                  </a:pathLst>
                </a:custGeom>
                <a:solidFill>
                  <a:srgbClr val="000F4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61" name="Freeform 49"/>
                <p:cNvSpPr>
                  <a:spLocks noEditPoints="1"/>
                </p:cNvSpPr>
                <p:nvPr/>
              </p:nvSpPr>
              <p:spPr bwMode="auto">
                <a:xfrm>
                  <a:off x="-119063" y="-5329238"/>
                  <a:ext cx="2790825" cy="3719513"/>
                </a:xfrm>
                <a:custGeom>
                  <a:avLst/>
                  <a:gdLst>
                    <a:gd name="T0" fmla="*/ 755 w 1758"/>
                    <a:gd name="T1" fmla="*/ 582 h 2343"/>
                    <a:gd name="T2" fmla="*/ 625 w 1758"/>
                    <a:gd name="T3" fmla="*/ 610 h 2343"/>
                    <a:gd name="T4" fmla="*/ 495 w 1758"/>
                    <a:gd name="T5" fmla="*/ 671 h 2343"/>
                    <a:gd name="T6" fmla="*/ 377 w 1758"/>
                    <a:gd name="T7" fmla="*/ 781 h 2343"/>
                    <a:gd name="T8" fmla="*/ 286 w 1758"/>
                    <a:gd name="T9" fmla="*/ 948 h 2343"/>
                    <a:gd name="T10" fmla="*/ 233 w 1758"/>
                    <a:gd name="T11" fmla="*/ 1186 h 2343"/>
                    <a:gd name="T12" fmla="*/ 230 w 1758"/>
                    <a:gd name="T13" fmla="*/ 1505 h 2343"/>
                    <a:gd name="T14" fmla="*/ 284 w 1758"/>
                    <a:gd name="T15" fmla="*/ 1690 h 2343"/>
                    <a:gd name="T16" fmla="*/ 401 w 1758"/>
                    <a:gd name="T17" fmla="*/ 1856 h 2343"/>
                    <a:gd name="T18" fmla="*/ 524 w 1758"/>
                    <a:gd name="T19" fmla="*/ 1978 h 2343"/>
                    <a:gd name="T20" fmla="*/ 1203 w 1758"/>
                    <a:gd name="T21" fmla="*/ 1994 h 2343"/>
                    <a:gd name="T22" fmla="*/ 1386 w 1758"/>
                    <a:gd name="T23" fmla="*/ 1807 h 2343"/>
                    <a:gd name="T24" fmla="*/ 1516 w 1758"/>
                    <a:gd name="T25" fmla="*/ 1542 h 2343"/>
                    <a:gd name="T26" fmla="*/ 1558 w 1758"/>
                    <a:gd name="T27" fmla="*/ 1322 h 2343"/>
                    <a:gd name="T28" fmla="*/ 1569 w 1758"/>
                    <a:gd name="T29" fmla="*/ 1161 h 2343"/>
                    <a:gd name="T30" fmla="*/ 1558 w 1758"/>
                    <a:gd name="T31" fmla="*/ 996 h 2343"/>
                    <a:gd name="T32" fmla="*/ 1516 w 1758"/>
                    <a:gd name="T33" fmla="*/ 843 h 2343"/>
                    <a:gd name="T34" fmla="*/ 1431 w 1758"/>
                    <a:gd name="T35" fmla="*/ 714 h 2343"/>
                    <a:gd name="T36" fmla="*/ 1290 w 1758"/>
                    <a:gd name="T37" fmla="*/ 628 h 2343"/>
                    <a:gd name="T38" fmla="*/ 1083 w 1758"/>
                    <a:gd name="T39" fmla="*/ 596 h 2343"/>
                    <a:gd name="T40" fmla="*/ 1005 w 1758"/>
                    <a:gd name="T41" fmla="*/ 595 h 2343"/>
                    <a:gd name="T42" fmla="*/ 943 w 1758"/>
                    <a:gd name="T43" fmla="*/ 585 h 2343"/>
                    <a:gd name="T44" fmla="*/ 845 w 1758"/>
                    <a:gd name="T45" fmla="*/ 578 h 2343"/>
                    <a:gd name="T46" fmla="*/ 862 w 1758"/>
                    <a:gd name="T47" fmla="*/ 3 h 2343"/>
                    <a:gd name="T48" fmla="*/ 970 w 1758"/>
                    <a:gd name="T49" fmla="*/ 18 h 2343"/>
                    <a:gd name="T50" fmla="*/ 1087 w 1758"/>
                    <a:gd name="T51" fmla="*/ 55 h 2343"/>
                    <a:gd name="T52" fmla="*/ 1182 w 1758"/>
                    <a:gd name="T53" fmla="*/ 125 h 2343"/>
                    <a:gd name="T54" fmla="*/ 1226 w 1758"/>
                    <a:gd name="T55" fmla="*/ 239 h 2343"/>
                    <a:gd name="T56" fmla="*/ 1239 w 1758"/>
                    <a:gd name="T57" fmla="*/ 271 h 2343"/>
                    <a:gd name="T58" fmla="*/ 1292 w 1758"/>
                    <a:gd name="T59" fmla="*/ 256 h 2343"/>
                    <a:gd name="T60" fmla="*/ 1373 w 1758"/>
                    <a:gd name="T61" fmla="*/ 243 h 2343"/>
                    <a:gd name="T62" fmla="*/ 1470 w 1758"/>
                    <a:gd name="T63" fmla="*/ 242 h 2343"/>
                    <a:gd name="T64" fmla="*/ 1570 w 1758"/>
                    <a:gd name="T65" fmla="*/ 265 h 2343"/>
                    <a:gd name="T66" fmla="*/ 1660 w 1758"/>
                    <a:gd name="T67" fmla="*/ 327 h 2343"/>
                    <a:gd name="T68" fmla="*/ 1726 w 1758"/>
                    <a:gd name="T69" fmla="*/ 436 h 2343"/>
                    <a:gd name="T70" fmla="*/ 1758 w 1758"/>
                    <a:gd name="T71" fmla="*/ 607 h 2343"/>
                    <a:gd name="T72" fmla="*/ 1741 w 1758"/>
                    <a:gd name="T73" fmla="*/ 851 h 2343"/>
                    <a:gd name="T74" fmla="*/ 1720 w 1758"/>
                    <a:gd name="T75" fmla="*/ 955 h 2343"/>
                    <a:gd name="T76" fmla="*/ 1689 w 1758"/>
                    <a:gd name="T77" fmla="*/ 1068 h 2343"/>
                    <a:gd name="T78" fmla="*/ 1645 w 1758"/>
                    <a:gd name="T79" fmla="*/ 1240 h 2343"/>
                    <a:gd name="T80" fmla="*/ 1593 w 1758"/>
                    <a:gd name="T81" fmla="*/ 1441 h 2343"/>
                    <a:gd name="T82" fmla="*/ 1561 w 1758"/>
                    <a:gd name="T83" fmla="*/ 1587 h 2343"/>
                    <a:gd name="T84" fmla="*/ 1447 w 1758"/>
                    <a:gd name="T85" fmla="*/ 1872 h 2343"/>
                    <a:gd name="T86" fmla="*/ 1289 w 1758"/>
                    <a:gd name="T87" fmla="*/ 2113 h 2343"/>
                    <a:gd name="T88" fmla="*/ 1096 w 1758"/>
                    <a:gd name="T89" fmla="*/ 2281 h 2343"/>
                    <a:gd name="T90" fmla="*/ 875 w 1758"/>
                    <a:gd name="T91" fmla="*/ 2343 h 2343"/>
                    <a:gd name="T92" fmla="*/ 657 w 1758"/>
                    <a:gd name="T93" fmla="*/ 2281 h 2343"/>
                    <a:gd name="T94" fmla="*/ 464 w 1758"/>
                    <a:gd name="T95" fmla="*/ 2113 h 2343"/>
                    <a:gd name="T96" fmla="*/ 307 w 1758"/>
                    <a:gd name="T97" fmla="*/ 1872 h 2343"/>
                    <a:gd name="T98" fmla="*/ 192 w 1758"/>
                    <a:gd name="T99" fmla="*/ 1587 h 2343"/>
                    <a:gd name="T100" fmla="*/ 165 w 1758"/>
                    <a:gd name="T101" fmla="*/ 1516 h 2343"/>
                    <a:gd name="T102" fmla="*/ 117 w 1758"/>
                    <a:gd name="T103" fmla="*/ 1368 h 2343"/>
                    <a:gd name="T104" fmla="*/ 70 w 1758"/>
                    <a:gd name="T105" fmla="*/ 1173 h 2343"/>
                    <a:gd name="T106" fmla="*/ 46 w 1758"/>
                    <a:gd name="T107" fmla="*/ 955 h 2343"/>
                    <a:gd name="T108" fmla="*/ 64 w 1758"/>
                    <a:gd name="T109" fmla="*/ 743 h 2343"/>
                    <a:gd name="T110" fmla="*/ 0 w 1758"/>
                    <a:gd name="T111" fmla="*/ 760 h 2343"/>
                    <a:gd name="T112" fmla="*/ 11 w 1758"/>
                    <a:gd name="T113" fmla="*/ 702 h 2343"/>
                    <a:gd name="T114" fmla="*/ 46 w 1758"/>
                    <a:gd name="T115" fmla="*/ 588 h 2343"/>
                    <a:gd name="T116" fmla="*/ 116 w 1758"/>
                    <a:gd name="T117" fmla="*/ 440 h 2343"/>
                    <a:gd name="T118" fmla="*/ 229 w 1758"/>
                    <a:gd name="T119" fmla="*/ 282 h 2343"/>
                    <a:gd name="T120" fmla="*/ 400 w 1758"/>
                    <a:gd name="T121" fmla="*/ 138 h 2343"/>
                    <a:gd name="T122" fmla="*/ 637 w 1758"/>
                    <a:gd name="T123" fmla="*/ 32 h 2343"/>
                    <a:gd name="T124" fmla="*/ 794 w 1758"/>
                    <a:gd name="T125" fmla="*/ 0 h 2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58" h="2343">
                      <a:moveTo>
                        <a:pt x="845" y="578"/>
                      </a:moveTo>
                      <a:lnTo>
                        <a:pt x="815" y="578"/>
                      </a:lnTo>
                      <a:lnTo>
                        <a:pt x="786" y="579"/>
                      </a:lnTo>
                      <a:lnTo>
                        <a:pt x="755" y="582"/>
                      </a:lnTo>
                      <a:lnTo>
                        <a:pt x="723" y="586"/>
                      </a:lnTo>
                      <a:lnTo>
                        <a:pt x="691" y="591"/>
                      </a:lnTo>
                      <a:lnTo>
                        <a:pt x="657" y="600"/>
                      </a:lnTo>
                      <a:lnTo>
                        <a:pt x="625" y="610"/>
                      </a:lnTo>
                      <a:lnTo>
                        <a:pt x="592" y="621"/>
                      </a:lnTo>
                      <a:lnTo>
                        <a:pt x="559" y="636"/>
                      </a:lnTo>
                      <a:lnTo>
                        <a:pt x="527" y="653"/>
                      </a:lnTo>
                      <a:lnTo>
                        <a:pt x="495" y="671"/>
                      </a:lnTo>
                      <a:lnTo>
                        <a:pt x="464" y="695"/>
                      </a:lnTo>
                      <a:lnTo>
                        <a:pt x="433" y="721"/>
                      </a:lnTo>
                      <a:lnTo>
                        <a:pt x="405" y="749"/>
                      </a:lnTo>
                      <a:lnTo>
                        <a:pt x="377" y="781"/>
                      </a:lnTo>
                      <a:lnTo>
                        <a:pt x="351" y="818"/>
                      </a:lnTo>
                      <a:lnTo>
                        <a:pt x="327" y="857"/>
                      </a:lnTo>
                      <a:lnTo>
                        <a:pt x="305" y="900"/>
                      </a:lnTo>
                      <a:lnTo>
                        <a:pt x="286" y="948"/>
                      </a:lnTo>
                      <a:lnTo>
                        <a:pt x="268" y="1001"/>
                      </a:lnTo>
                      <a:lnTo>
                        <a:pt x="254" y="1058"/>
                      </a:lnTo>
                      <a:lnTo>
                        <a:pt x="241" y="1120"/>
                      </a:lnTo>
                      <a:lnTo>
                        <a:pt x="233" y="1186"/>
                      </a:lnTo>
                      <a:lnTo>
                        <a:pt x="226" y="1257"/>
                      </a:lnTo>
                      <a:lnTo>
                        <a:pt x="224" y="1335"/>
                      </a:lnTo>
                      <a:lnTo>
                        <a:pt x="225" y="1416"/>
                      </a:lnTo>
                      <a:lnTo>
                        <a:pt x="230" y="1505"/>
                      </a:lnTo>
                      <a:lnTo>
                        <a:pt x="235" y="1552"/>
                      </a:lnTo>
                      <a:lnTo>
                        <a:pt x="246" y="1599"/>
                      </a:lnTo>
                      <a:lnTo>
                        <a:pt x="262" y="1644"/>
                      </a:lnTo>
                      <a:lnTo>
                        <a:pt x="284" y="1690"/>
                      </a:lnTo>
                      <a:lnTo>
                        <a:pt x="309" y="1734"/>
                      </a:lnTo>
                      <a:lnTo>
                        <a:pt x="339" y="1777"/>
                      </a:lnTo>
                      <a:lnTo>
                        <a:pt x="369" y="1818"/>
                      </a:lnTo>
                      <a:lnTo>
                        <a:pt x="401" y="1856"/>
                      </a:lnTo>
                      <a:lnTo>
                        <a:pt x="433" y="1892"/>
                      </a:lnTo>
                      <a:lnTo>
                        <a:pt x="465" y="1924"/>
                      </a:lnTo>
                      <a:lnTo>
                        <a:pt x="496" y="1953"/>
                      </a:lnTo>
                      <a:lnTo>
                        <a:pt x="524" y="1978"/>
                      </a:lnTo>
                      <a:lnTo>
                        <a:pt x="550" y="1997"/>
                      </a:lnTo>
                      <a:lnTo>
                        <a:pt x="602" y="1834"/>
                      </a:lnTo>
                      <a:lnTo>
                        <a:pt x="1151" y="1834"/>
                      </a:lnTo>
                      <a:lnTo>
                        <a:pt x="1203" y="1994"/>
                      </a:lnTo>
                      <a:lnTo>
                        <a:pt x="1246" y="1959"/>
                      </a:lnTo>
                      <a:lnTo>
                        <a:pt x="1289" y="1921"/>
                      </a:lnTo>
                      <a:lnTo>
                        <a:pt x="1341" y="1866"/>
                      </a:lnTo>
                      <a:lnTo>
                        <a:pt x="1386" y="1807"/>
                      </a:lnTo>
                      <a:lnTo>
                        <a:pt x="1427" y="1745"/>
                      </a:lnTo>
                      <a:lnTo>
                        <a:pt x="1463" y="1680"/>
                      </a:lnTo>
                      <a:lnTo>
                        <a:pt x="1492" y="1612"/>
                      </a:lnTo>
                      <a:lnTo>
                        <a:pt x="1516" y="1542"/>
                      </a:lnTo>
                      <a:lnTo>
                        <a:pt x="1535" y="1469"/>
                      </a:lnTo>
                      <a:lnTo>
                        <a:pt x="1549" y="1395"/>
                      </a:lnTo>
                      <a:lnTo>
                        <a:pt x="1554" y="1360"/>
                      </a:lnTo>
                      <a:lnTo>
                        <a:pt x="1558" y="1322"/>
                      </a:lnTo>
                      <a:lnTo>
                        <a:pt x="1561" y="1283"/>
                      </a:lnTo>
                      <a:lnTo>
                        <a:pt x="1565" y="1243"/>
                      </a:lnTo>
                      <a:lnTo>
                        <a:pt x="1567" y="1202"/>
                      </a:lnTo>
                      <a:lnTo>
                        <a:pt x="1569" y="1161"/>
                      </a:lnTo>
                      <a:lnTo>
                        <a:pt x="1567" y="1120"/>
                      </a:lnTo>
                      <a:lnTo>
                        <a:pt x="1566" y="1079"/>
                      </a:lnTo>
                      <a:lnTo>
                        <a:pt x="1564" y="1037"/>
                      </a:lnTo>
                      <a:lnTo>
                        <a:pt x="1558" y="996"/>
                      </a:lnTo>
                      <a:lnTo>
                        <a:pt x="1551" y="956"/>
                      </a:lnTo>
                      <a:lnTo>
                        <a:pt x="1542" y="918"/>
                      </a:lnTo>
                      <a:lnTo>
                        <a:pt x="1530" y="879"/>
                      </a:lnTo>
                      <a:lnTo>
                        <a:pt x="1516" y="843"/>
                      </a:lnTo>
                      <a:lnTo>
                        <a:pt x="1500" y="808"/>
                      </a:lnTo>
                      <a:lnTo>
                        <a:pt x="1479" y="775"/>
                      </a:lnTo>
                      <a:lnTo>
                        <a:pt x="1457" y="744"/>
                      </a:lnTo>
                      <a:lnTo>
                        <a:pt x="1431" y="714"/>
                      </a:lnTo>
                      <a:lnTo>
                        <a:pt x="1401" y="689"/>
                      </a:lnTo>
                      <a:lnTo>
                        <a:pt x="1368" y="665"/>
                      </a:lnTo>
                      <a:lnTo>
                        <a:pt x="1331" y="644"/>
                      </a:lnTo>
                      <a:lnTo>
                        <a:pt x="1290" y="628"/>
                      </a:lnTo>
                      <a:lnTo>
                        <a:pt x="1245" y="614"/>
                      </a:lnTo>
                      <a:lnTo>
                        <a:pt x="1196" y="604"/>
                      </a:lnTo>
                      <a:lnTo>
                        <a:pt x="1143" y="599"/>
                      </a:lnTo>
                      <a:lnTo>
                        <a:pt x="1083" y="596"/>
                      </a:lnTo>
                      <a:lnTo>
                        <a:pt x="1021" y="599"/>
                      </a:lnTo>
                      <a:lnTo>
                        <a:pt x="1018" y="599"/>
                      </a:lnTo>
                      <a:lnTo>
                        <a:pt x="1013" y="598"/>
                      </a:lnTo>
                      <a:lnTo>
                        <a:pt x="1005" y="595"/>
                      </a:lnTo>
                      <a:lnTo>
                        <a:pt x="994" y="593"/>
                      </a:lnTo>
                      <a:lnTo>
                        <a:pt x="979" y="590"/>
                      </a:lnTo>
                      <a:lnTo>
                        <a:pt x="962" y="588"/>
                      </a:lnTo>
                      <a:lnTo>
                        <a:pt x="943" y="585"/>
                      </a:lnTo>
                      <a:lnTo>
                        <a:pt x="921" y="582"/>
                      </a:lnTo>
                      <a:lnTo>
                        <a:pt x="898" y="580"/>
                      </a:lnTo>
                      <a:lnTo>
                        <a:pt x="872" y="579"/>
                      </a:lnTo>
                      <a:lnTo>
                        <a:pt x="845" y="578"/>
                      </a:lnTo>
                      <a:close/>
                      <a:moveTo>
                        <a:pt x="805" y="0"/>
                      </a:moveTo>
                      <a:lnTo>
                        <a:pt x="821" y="0"/>
                      </a:lnTo>
                      <a:lnTo>
                        <a:pt x="840" y="2"/>
                      </a:lnTo>
                      <a:lnTo>
                        <a:pt x="862" y="3"/>
                      </a:lnTo>
                      <a:lnTo>
                        <a:pt x="886" y="5"/>
                      </a:lnTo>
                      <a:lnTo>
                        <a:pt x="914" y="8"/>
                      </a:lnTo>
                      <a:lnTo>
                        <a:pt x="941" y="11"/>
                      </a:lnTo>
                      <a:lnTo>
                        <a:pt x="970" y="18"/>
                      </a:lnTo>
                      <a:lnTo>
                        <a:pt x="1000" y="24"/>
                      </a:lnTo>
                      <a:lnTo>
                        <a:pt x="1029" y="32"/>
                      </a:lnTo>
                      <a:lnTo>
                        <a:pt x="1058" y="42"/>
                      </a:lnTo>
                      <a:lnTo>
                        <a:pt x="1087" y="55"/>
                      </a:lnTo>
                      <a:lnTo>
                        <a:pt x="1113" y="69"/>
                      </a:lnTo>
                      <a:lnTo>
                        <a:pt x="1139" y="85"/>
                      </a:lnTo>
                      <a:lnTo>
                        <a:pt x="1162" y="104"/>
                      </a:lnTo>
                      <a:lnTo>
                        <a:pt x="1182" y="125"/>
                      </a:lnTo>
                      <a:lnTo>
                        <a:pt x="1199" y="149"/>
                      </a:lnTo>
                      <a:lnTo>
                        <a:pt x="1213" y="176"/>
                      </a:lnTo>
                      <a:lnTo>
                        <a:pt x="1221" y="206"/>
                      </a:lnTo>
                      <a:lnTo>
                        <a:pt x="1226" y="239"/>
                      </a:lnTo>
                      <a:lnTo>
                        <a:pt x="1225" y="276"/>
                      </a:lnTo>
                      <a:lnTo>
                        <a:pt x="1226" y="275"/>
                      </a:lnTo>
                      <a:lnTo>
                        <a:pt x="1231" y="274"/>
                      </a:lnTo>
                      <a:lnTo>
                        <a:pt x="1239" y="271"/>
                      </a:lnTo>
                      <a:lnTo>
                        <a:pt x="1248" y="268"/>
                      </a:lnTo>
                      <a:lnTo>
                        <a:pt x="1261" y="264"/>
                      </a:lnTo>
                      <a:lnTo>
                        <a:pt x="1276" y="260"/>
                      </a:lnTo>
                      <a:lnTo>
                        <a:pt x="1292" y="256"/>
                      </a:lnTo>
                      <a:lnTo>
                        <a:pt x="1310" y="253"/>
                      </a:lnTo>
                      <a:lnTo>
                        <a:pt x="1330" y="248"/>
                      </a:lnTo>
                      <a:lnTo>
                        <a:pt x="1351" y="245"/>
                      </a:lnTo>
                      <a:lnTo>
                        <a:pt x="1373" y="243"/>
                      </a:lnTo>
                      <a:lnTo>
                        <a:pt x="1396" y="240"/>
                      </a:lnTo>
                      <a:lnTo>
                        <a:pt x="1420" y="239"/>
                      </a:lnTo>
                      <a:lnTo>
                        <a:pt x="1444" y="239"/>
                      </a:lnTo>
                      <a:lnTo>
                        <a:pt x="1470" y="242"/>
                      </a:lnTo>
                      <a:lnTo>
                        <a:pt x="1495" y="244"/>
                      </a:lnTo>
                      <a:lnTo>
                        <a:pt x="1521" y="249"/>
                      </a:lnTo>
                      <a:lnTo>
                        <a:pt x="1545" y="256"/>
                      </a:lnTo>
                      <a:lnTo>
                        <a:pt x="1570" y="265"/>
                      </a:lnTo>
                      <a:lnTo>
                        <a:pt x="1593" y="277"/>
                      </a:lnTo>
                      <a:lnTo>
                        <a:pt x="1617" y="291"/>
                      </a:lnTo>
                      <a:lnTo>
                        <a:pt x="1639" y="307"/>
                      </a:lnTo>
                      <a:lnTo>
                        <a:pt x="1660" y="327"/>
                      </a:lnTo>
                      <a:lnTo>
                        <a:pt x="1678" y="349"/>
                      </a:lnTo>
                      <a:lnTo>
                        <a:pt x="1697" y="375"/>
                      </a:lnTo>
                      <a:lnTo>
                        <a:pt x="1713" y="404"/>
                      </a:lnTo>
                      <a:lnTo>
                        <a:pt x="1726" y="436"/>
                      </a:lnTo>
                      <a:lnTo>
                        <a:pt x="1737" y="473"/>
                      </a:lnTo>
                      <a:lnTo>
                        <a:pt x="1747" y="514"/>
                      </a:lnTo>
                      <a:lnTo>
                        <a:pt x="1753" y="558"/>
                      </a:lnTo>
                      <a:lnTo>
                        <a:pt x="1758" y="607"/>
                      </a:lnTo>
                      <a:lnTo>
                        <a:pt x="1758" y="662"/>
                      </a:lnTo>
                      <a:lnTo>
                        <a:pt x="1756" y="719"/>
                      </a:lnTo>
                      <a:lnTo>
                        <a:pt x="1751" y="783"/>
                      </a:lnTo>
                      <a:lnTo>
                        <a:pt x="1741" y="851"/>
                      </a:lnTo>
                      <a:lnTo>
                        <a:pt x="1727" y="925"/>
                      </a:lnTo>
                      <a:lnTo>
                        <a:pt x="1726" y="929"/>
                      </a:lnTo>
                      <a:lnTo>
                        <a:pt x="1724" y="939"/>
                      </a:lnTo>
                      <a:lnTo>
                        <a:pt x="1720" y="955"/>
                      </a:lnTo>
                      <a:lnTo>
                        <a:pt x="1714" y="976"/>
                      </a:lnTo>
                      <a:lnTo>
                        <a:pt x="1706" y="1003"/>
                      </a:lnTo>
                      <a:lnTo>
                        <a:pt x="1699" y="1033"/>
                      </a:lnTo>
                      <a:lnTo>
                        <a:pt x="1689" y="1068"/>
                      </a:lnTo>
                      <a:lnTo>
                        <a:pt x="1679" y="1107"/>
                      </a:lnTo>
                      <a:lnTo>
                        <a:pt x="1668" y="1149"/>
                      </a:lnTo>
                      <a:lnTo>
                        <a:pt x="1656" y="1193"/>
                      </a:lnTo>
                      <a:lnTo>
                        <a:pt x="1645" y="1240"/>
                      </a:lnTo>
                      <a:lnTo>
                        <a:pt x="1631" y="1288"/>
                      </a:lnTo>
                      <a:lnTo>
                        <a:pt x="1619" y="1339"/>
                      </a:lnTo>
                      <a:lnTo>
                        <a:pt x="1606" y="1389"/>
                      </a:lnTo>
                      <a:lnTo>
                        <a:pt x="1593" y="1441"/>
                      </a:lnTo>
                      <a:lnTo>
                        <a:pt x="1597" y="1441"/>
                      </a:lnTo>
                      <a:lnTo>
                        <a:pt x="1580" y="1512"/>
                      </a:lnTo>
                      <a:lnTo>
                        <a:pt x="1561" y="1585"/>
                      </a:lnTo>
                      <a:lnTo>
                        <a:pt x="1561" y="1587"/>
                      </a:lnTo>
                      <a:lnTo>
                        <a:pt x="1538" y="1661"/>
                      </a:lnTo>
                      <a:lnTo>
                        <a:pt x="1511" y="1733"/>
                      </a:lnTo>
                      <a:lnTo>
                        <a:pt x="1480" y="1804"/>
                      </a:lnTo>
                      <a:lnTo>
                        <a:pt x="1447" y="1872"/>
                      </a:lnTo>
                      <a:lnTo>
                        <a:pt x="1411" y="1937"/>
                      </a:lnTo>
                      <a:lnTo>
                        <a:pt x="1373" y="2000"/>
                      </a:lnTo>
                      <a:lnTo>
                        <a:pt x="1332" y="2058"/>
                      </a:lnTo>
                      <a:lnTo>
                        <a:pt x="1289" y="2113"/>
                      </a:lnTo>
                      <a:lnTo>
                        <a:pt x="1244" y="2162"/>
                      </a:lnTo>
                      <a:lnTo>
                        <a:pt x="1196" y="2208"/>
                      </a:lnTo>
                      <a:lnTo>
                        <a:pt x="1146" y="2247"/>
                      </a:lnTo>
                      <a:lnTo>
                        <a:pt x="1096" y="2281"/>
                      </a:lnTo>
                      <a:lnTo>
                        <a:pt x="1043" y="2307"/>
                      </a:lnTo>
                      <a:lnTo>
                        <a:pt x="989" y="2326"/>
                      </a:lnTo>
                      <a:lnTo>
                        <a:pt x="933" y="2339"/>
                      </a:lnTo>
                      <a:lnTo>
                        <a:pt x="875" y="2343"/>
                      </a:lnTo>
                      <a:lnTo>
                        <a:pt x="820" y="2339"/>
                      </a:lnTo>
                      <a:lnTo>
                        <a:pt x="765" y="2326"/>
                      </a:lnTo>
                      <a:lnTo>
                        <a:pt x="710" y="2307"/>
                      </a:lnTo>
                      <a:lnTo>
                        <a:pt x="657" y="2281"/>
                      </a:lnTo>
                      <a:lnTo>
                        <a:pt x="607" y="2247"/>
                      </a:lnTo>
                      <a:lnTo>
                        <a:pt x="558" y="2208"/>
                      </a:lnTo>
                      <a:lnTo>
                        <a:pt x="510" y="2162"/>
                      </a:lnTo>
                      <a:lnTo>
                        <a:pt x="464" y="2113"/>
                      </a:lnTo>
                      <a:lnTo>
                        <a:pt x="421" y="2058"/>
                      </a:lnTo>
                      <a:lnTo>
                        <a:pt x="380" y="2000"/>
                      </a:lnTo>
                      <a:lnTo>
                        <a:pt x="342" y="1937"/>
                      </a:lnTo>
                      <a:lnTo>
                        <a:pt x="307" y="1872"/>
                      </a:lnTo>
                      <a:lnTo>
                        <a:pt x="273" y="1804"/>
                      </a:lnTo>
                      <a:lnTo>
                        <a:pt x="243" y="1733"/>
                      </a:lnTo>
                      <a:lnTo>
                        <a:pt x="215" y="1661"/>
                      </a:lnTo>
                      <a:lnTo>
                        <a:pt x="192" y="1587"/>
                      </a:lnTo>
                      <a:lnTo>
                        <a:pt x="188" y="1579"/>
                      </a:lnTo>
                      <a:lnTo>
                        <a:pt x="182" y="1563"/>
                      </a:lnTo>
                      <a:lnTo>
                        <a:pt x="174" y="1542"/>
                      </a:lnTo>
                      <a:lnTo>
                        <a:pt x="165" y="1516"/>
                      </a:lnTo>
                      <a:lnTo>
                        <a:pt x="154" y="1485"/>
                      </a:lnTo>
                      <a:lnTo>
                        <a:pt x="142" y="1450"/>
                      </a:lnTo>
                      <a:lnTo>
                        <a:pt x="129" y="1411"/>
                      </a:lnTo>
                      <a:lnTo>
                        <a:pt x="117" y="1368"/>
                      </a:lnTo>
                      <a:lnTo>
                        <a:pt x="105" y="1323"/>
                      </a:lnTo>
                      <a:lnTo>
                        <a:pt x="92" y="1275"/>
                      </a:lnTo>
                      <a:lnTo>
                        <a:pt x="80" y="1224"/>
                      </a:lnTo>
                      <a:lnTo>
                        <a:pt x="70" y="1173"/>
                      </a:lnTo>
                      <a:lnTo>
                        <a:pt x="60" y="1118"/>
                      </a:lnTo>
                      <a:lnTo>
                        <a:pt x="54" y="1064"/>
                      </a:lnTo>
                      <a:lnTo>
                        <a:pt x="48" y="1009"/>
                      </a:lnTo>
                      <a:lnTo>
                        <a:pt x="46" y="955"/>
                      </a:lnTo>
                      <a:lnTo>
                        <a:pt x="46" y="899"/>
                      </a:lnTo>
                      <a:lnTo>
                        <a:pt x="48" y="846"/>
                      </a:lnTo>
                      <a:lnTo>
                        <a:pt x="54" y="793"/>
                      </a:lnTo>
                      <a:lnTo>
                        <a:pt x="64" y="743"/>
                      </a:lnTo>
                      <a:lnTo>
                        <a:pt x="78" y="694"/>
                      </a:lnTo>
                      <a:lnTo>
                        <a:pt x="96" y="647"/>
                      </a:lnTo>
                      <a:lnTo>
                        <a:pt x="0" y="763"/>
                      </a:lnTo>
                      <a:lnTo>
                        <a:pt x="0" y="760"/>
                      </a:lnTo>
                      <a:lnTo>
                        <a:pt x="1" y="751"/>
                      </a:lnTo>
                      <a:lnTo>
                        <a:pt x="4" y="739"/>
                      </a:lnTo>
                      <a:lnTo>
                        <a:pt x="7" y="723"/>
                      </a:lnTo>
                      <a:lnTo>
                        <a:pt x="11" y="702"/>
                      </a:lnTo>
                      <a:lnTo>
                        <a:pt x="17" y="678"/>
                      </a:lnTo>
                      <a:lnTo>
                        <a:pt x="25" y="650"/>
                      </a:lnTo>
                      <a:lnTo>
                        <a:pt x="34" y="621"/>
                      </a:lnTo>
                      <a:lnTo>
                        <a:pt x="46" y="588"/>
                      </a:lnTo>
                      <a:lnTo>
                        <a:pt x="60" y="553"/>
                      </a:lnTo>
                      <a:lnTo>
                        <a:pt x="75" y="516"/>
                      </a:lnTo>
                      <a:lnTo>
                        <a:pt x="94" y="478"/>
                      </a:lnTo>
                      <a:lnTo>
                        <a:pt x="116" y="440"/>
                      </a:lnTo>
                      <a:lnTo>
                        <a:pt x="139" y="401"/>
                      </a:lnTo>
                      <a:lnTo>
                        <a:pt x="166" y="361"/>
                      </a:lnTo>
                      <a:lnTo>
                        <a:pt x="196" y="320"/>
                      </a:lnTo>
                      <a:lnTo>
                        <a:pt x="229" y="282"/>
                      </a:lnTo>
                      <a:lnTo>
                        <a:pt x="266" y="244"/>
                      </a:lnTo>
                      <a:lnTo>
                        <a:pt x="307" y="207"/>
                      </a:lnTo>
                      <a:lnTo>
                        <a:pt x="351" y="171"/>
                      </a:lnTo>
                      <a:lnTo>
                        <a:pt x="400" y="138"/>
                      </a:lnTo>
                      <a:lnTo>
                        <a:pt x="452" y="107"/>
                      </a:lnTo>
                      <a:lnTo>
                        <a:pt x="510" y="79"/>
                      </a:lnTo>
                      <a:lnTo>
                        <a:pt x="571" y="55"/>
                      </a:lnTo>
                      <a:lnTo>
                        <a:pt x="637" y="32"/>
                      </a:lnTo>
                      <a:lnTo>
                        <a:pt x="708" y="15"/>
                      </a:lnTo>
                      <a:lnTo>
                        <a:pt x="784" y="0"/>
                      </a:lnTo>
                      <a:lnTo>
                        <a:pt x="787" y="0"/>
                      </a:lnTo>
                      <a:lnTo>
                        <a:pt x="794" y="0"/>
                      </a:lnTo>
                      <a:lnTo>
                        <a:pt x="805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62" name="Freeform 50"/>
                <p:cNvSpPr>
                  <a:spLocks/>
                </p:cNvSpPr>
                <p:nvPr/>
              </p:nvSpPr>
              <p:spPr bwMode="auto">
                <a:xfrm>
                  <a:off x="917575" y="-2244725"/>
                  <a:ext cx="711200" cy="163513"/>
                </a:xfrm>
                <a:custGeom>
                  <a:avLst/>
                  <a:gdLst>
                    <a:gd name="T0" fmla="*/ 0 w 448"/>
                    <a:gd name="T1" fmla="*/ 0 h 103"/>
                    <a:gd name="T2" fmla="*/ 448 w 448"/>
                    <a:gd name="T3" fmla="*/ 0 h 103"/>
                    <a:gd name="T4" fmla="*/ 418 w 448"/>
                    <a:gd name="T5" fmla="*/ 30 h 103"/>
                    <a:gd name="T6" fmla="*/ 385 w 448"/>
                    <a:gd name="T7" fmla="*/ 54 h 103"/>
                    <a:gd name="T8" fmla="*/ 349 w 448"/>
                    <a:gd name="T9" fmla="*/ 75 h 103"/>
                    <a:gd name="T10" fmla="*/ 310 w 448"/>
                    <a:gd name="T11" fmla="*/ 90 h 103"/>
                    <a:gd name="T12" fmla="*/ 268 w 448"/>
                    <a:gd name="T13" fmla="*/ 99 h 103"/>
                    <a:gd name="T14" fmla="*/ 222 w 448"/>
                    <a:gd name="T15" fmla="*/ 103 h 103"/>
                    <a:gd name="T16" fmla="*/ 179 w 448"/>
                    <a:gd name="T17" fmla="*/ 99 h 103"/>
                    <a:gd name="T18" fmla="*/ 137 w 448"/>
                    <a:gd name="T19" fmla="*/ 89 h 103"/>
                    <a:gd name="T20" fmla="*/ 98 w 448"/>
                    <a:gd name="T21" fmla="*/ 74 h 103"/>
                    <a:gd name="T22" fmla="*/ 62 w 448"/>
                    <a:gd name="T23" fmla="*/ 53 h 103"/>
                    <a:gd name="T24" fmla="*/ 29 w 448"/>
                    <a:gd name="T25" fmla="*/ 29 h 103"/>
                    <a:gd name="T26" fmla="*/ 0 w 448"/>
                    <a:gd name="T2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48" h="103">
                      <a:moveTo>
                        <a:pt x="0" y="0"/>
                      </a:moveTo>
                      <a:lnTo>
                        <a:pt x="448" y="0"/>
                      </a:lnTo>
                      <a:lnTo>
                        <a:pt x="418" y="30"/>
                      </a:lnTo>
                      <a:lnTo>
                        <a:pt x="385" y="54"/>
                      </a:lnTo>
                      <a:lnTo>
                        <a:pt x="349" y="75"/>
                      </a:lnTo>
                      <a:lnTo>
                        <a:pt x="310" y="90"/>
                      </a:lnTo>
                      <a:lnTo>
                        <a:pt x="268" y="99"/>
                      </a:lnTo>
                      <a:lnTo>
                        <a:pt x="222" y="103"/>
                      </a:lnTo>
                      <a:lnTo>
                        <a:pt x="179" y="99"/>
                      </a:lnTo>
                      <a:lnTo>
                        <a:pt x="137" y="89"/>
                      </a:lnTo>
                      <a:lnTo>
                        <a:pt x="98" y="74"/>
                      </a:lnTo>
                      <a:lnTo>
                        <a:pt x="62" y="53"/>
                      </a:lnTo>
                      <a:lnTo>
                        <a:pt x="29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AD8B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B7E9A4-F473-BD46-8053-12A8D48DF2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611" y="3881532"/>
            <a:ext cx="1261567" cy="1261567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D0E890-24A0-174F-A161-12078D9CB0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650" y="1856342"/>
            <a:ext cx="1271131" cy="1271131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39D3BA-0CF8-BE45-830E-A4D141F1D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577" y="570623"/>
            <a:ext cx="1268654" cy="1268654"/>
          </a:xfrm>
          <a:prstGeom prst="ellipse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1B0D39E-53AE-1640-A452-23EBB1FA046E}"/>
              </a:ext>
            </a:extLst>
          </p:cNvPr>
          <p:cNvSpPr txBox="1"/>
          <p:nvPr/>
        </p:nvSpPr>
        <p:spPr>
          <a:xfrm>
            <a:off x="7985456" y="5178732"/>
            <a:ext cx="3154455" cy="79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Diseñadora de experiencia en Fjord.  Líder local de la comunidad de diseñadores de interacción.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A8D7724-0945-E642-A445-83906138CD82}"/>
              </a:ext>
            </a:extLst>
          </p:cNvPr>
          <p:cNvSpPr txBox="1"/>
          <p:nvPr/>
        </p:nvSpPr>
        <p:spPr>
          <a:xfrm>
            <a:off x="7985457" y="4692774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Laura Escudé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9E3507B-AD8B-1E47-A2A5-18C1016F15A9}"/>
              </a:ext>
            </a:extLst>
          </p:cNvPr>
          <p:cNvGrpSpPr/>
          <p:nvPr/>
        </p:nvGrpSpPr>
        <p:grpSpPr>
          <a:xfrm>
            <a:off x="6257264" y="4587203"/>
            <a:ext cx="1500396" cy="1500396"/>
            <a:chOff x="6205696" y="3800812"/>
            <a:chExt cx="1500396" cy="150039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537CBD6-F930-B84F-9A7B-99469C4E24D4}"/>
                </a:ext>
              </a:extLst>
            </p:cNvPr>
            <p:cNvSpPr/>
            <p:nvPr/>
          </p:nvSpPr>
          <p:spPr>
            <a:xfrm>
              <a:off x="6205696" y="3800812"/>
              <a:ext cx="1500396" cy="15003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017E39E-408E-5C48-97D8-1FA1FD6455A7}"/>
                </a:ext>
              </a:extLst>
            </p:cNvPr>
            <p:cNvGrpSpPr/>
            <p:nvPr/>
          </p:nvGrpSpPr>
          <p:grpSpPr>
            <a:xfrm>
              <a:off x="6317557" y="3911694"/>
              <a:ext cx="1276674" cy="1278632"/>
              <a:chOff x="12647613" y="-89253"/>
              <a:chExt cx="8389937" cy="8402814"/>
            </a:xfrm>
          </p:grpSpPr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615F38F0-5F25-3146-B213-C532710C0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7613" y="-89253"/>
                <a:ext cx="8389937" cy="8391525"/>
              </a:xfrm>
              <a:custGeom>
                <a:avLst/>
                <a:gdLst>
                  <a:gd name="T0" fmla="*/ 2804 w 5285"/>
                  <a:gd name="T1" fmla="*/ 5 h 5286"/>
                  <a:gd name="T2" fmla="*/ 3118 w 5285"/>
                  <a:gd name="T3" fmla="*/ 44 h 5286"/>
                  <a:gd name="T4" fmla="*/ 3419 w 5285"/>
                  <a:gd name="T5" fmla="*/ 116 h 5286"/>
                  <a:gd name="T6" fmla="*/ 3706 w 5285"/>
                  <a:gd name="T7" fmla="*/ 223 h 5286"/>
                  <a:gd name="T8" fmla="*/ 3976 w 5285"/>
                  <a:gd name="T9" fmla="*/ 361 h 5286"/>
                  <a:gd name="T10" fmla="*/ 4228 w 5285"/>
                  <a:gd name="T11" fmla="*/ 529 h 5286"/>
                  <a:gd name="T12" fmla="*/ 4457 w 5285"/>
                  <a:gd name="T13" fmla="*/ 723 h 5286"/>
                  <a:gd name="T14" fmla="*/ 4663 w 5285"/>
                  <a:gd name="T15" fmla="*/ 941 h 5286"/>
                  <a:gd name="T16" fmla="*/ 4844 w 5285"/>
                  <a:gd name="T17" fmla="*/ 1181 h 5286"/>
                  <a:gd name="T18" fmla="*/ 4996 w 5285"/>
                  <a:gd name="T19" fmla="*/ 1442 h 5286"/>
                  <a:gd name="T20" fmla="*/ 5120 w 5285"/>
                  <a:gd name="T21" fmla="*/ 1721 h 5286"/>
                  <a:gd name="T22" fmla="*/ 5209 w 5285"/>
                  <a:gd name="T23" fmla="*/ 2015 h 5286"/>
                  <a:gd name="T24" fmla="*/ 5265 w 5285"/>
                  <a:gd name="T25" fmla="*/ 2324 h 5286"/>
                  <a:gd name="T26" fmla="*/ 5285 w 5285"/>
                  <a:gd name="T27" fmla="*/ 2643 h 5286"/>
                  <a:gd name="T28" fmla="*/ 5265 w 5285"/>
                  <a:gd name="T29" fmla="*/ 2962 h 5286"/>
                  <a:gd name="T30" fmla="*/ 5209 w 5285"/>
                  <a:gd name="T31" fmla="*/ 3271 h 5286"/>
                  <a:gd name="T32" fmla="*/ 5120 w 5285"/>
                  <a:gd name="T33" fmla="*/ 3566 h 5286"/>
                  <a:gd name="T34" fmla="*/ 4996 w 5285"/>
                  <a:gd name="T35" fmla="*/ 3844 h 5286"/>
                  <a:gd name="T36" fmla="*/ 4844 w 5285"/>
                  <a:gd name="T37" fmla="*/ 4106 h 5286"/>
                  <a:gd name="T38" fmla="*/ 4663 w 5285"/>
                  <a:gd name="T39" fmla="*/ 4346 h 5286"/>
                  <a:gd name="T40" fmla="*/ 4457 w 5285"/>
                  <a:gd name="T41" fmla="*/ 4564 h 5286"/>
                  <a:gd name="T42" fmla="*/ 4228 w 5285"/>
                  <a:gd name="T43" fmla="*/ 4757 h 5286"/>
                  <a:gd name="T44" fmla="*/ 3976 w 5285"/>
                  <a:gd name="T45" fmla="*/ 4926 h 5286"/>
                  <a:gd name="T46" fmla="*/ 3706 w 5285"/>
                  <a:gd name="T47" fmla="*/ 5063 h 5286"/>
                  <a:gd name="T48" fmla="*/ 3419 w 5285"/>
                  <a:gd name="T49" fmla="*/ 5171 h 5286"/>
                  <a:gd name="T50" fmla="*/ 3118 w 5285"/>
                  <a:gd name="T51" fmla="*/ 5243 h 5286"/>
                  <a:gd name="T52" fmla="*/ 2804 w 5285"/>
                  <a:gd name="T53" fmla="*/ 5281 h 5286"/>
                  <a:gd name="T54" fmla="*/ 2481 w 5285"/>
                  <a:gd name="T55" fmla="*/ 5281 h 5286"/>
                  <a:gd name="T56" fmla="*/ 2167 w 5285"/>
                  <a:gd name="T57" fmla="*/ 5243 h 5286"/>
                  <a:gd name="T58" fmla="*/ 1866 w 5285"/>
                  <a:gd name="T59" fmla="*/ 5171 h 5286"/>
                  <a:gd name="T60" fmla="*/ 1579 w 5285"/>
                  <a:gd name="T61" fmla="*/ 5063 h 5286"/>
                  <a:gd name="T62" fmla="*/ 1308 w 5285"/>
                  <a:gd name="T63" fmla="*/ 4926 h 5286"/>
                  <a:gd name="T64" fmla="*/ 1057 w 5285"/>
                  <a:gd name="T65" fmla="*/ 4757 h 5286"/>
                  <a:gd name="T66" fmla="*/ 828 w 5285"/>
                  <a:gd name="T67" fmla="*/ 4564 h 5286"/>
                  <a:gd name="T68" fmla="*/ 621 w 5285"/>
                  <a:gd name="T69" fmla="*/ 4346 h 5286"/>
                  <a:gd name="T70" fmla="*/ 440 w 5285"/>
                  <a:gd name="T71" fmla="*/ 4106 h 5286"/>
                  <a:gd name="T72" fmla="*/ 288 w 5285"/>
                  <a:gd name="T73" fmla="*/ 3844 h 5286"/>
                  <a:gd name="T74" fmla="*/ 165 w 5285"/>
                  <a:gd name="T75" fmla="*/ 3566 h 5286"/>
                  <a:gd name="T76" fmla="*/ 75 w 5285"/>
                  <a:gd name="T77" fmla="*/ 3271 h 5286"/>
                  <a:gd name="T78" fmla="*/ 19 w 5285"/>
                  <a:gd name="T79" fmla="*/ 2962 h 5286"/>
                  <a:gd name="T80" fmla="*/ 0 w 5285"/>
                  <a:gd name="T81" fmla="*/ 2643 h 5286"/>
                  <a:gd name="T82" fmla="*/ 19 w 5285"/>
                  <a:gd name="T83" fmla="*/ 2324 h 5286"/>
                  <a:gd name="T84" fmla="*/ 75 w 5285"/>
                  <a:gd name="T85" fmla="*/ 2015 h 5286"/>
                  <a:gd name="T86" fmla="*/ 165 w 5285"/>
                  <a:gd name="T87" fmla="*/ 1721 h 5286"/>
                  <a:gd name="T88" fmla="*/ 288 w 5285"/>
                  <a:gd name="T89" fmla="*/ 1442 h 5286"/>
                  <a:gd name="T90" fmla="*/ 440 w 5285"/>
                  <a:gd name="T91" fmla="*/ 1181 h 5286"/>
                  <a:gd name="T92" fmla="*/ 621 w 5285"/>
                  <a:gd name="T93" fmla="*/ 941 h 5286"/>
                  <a:gd name="T94" fmla="*/ 828 w 5285"/>
                  <a:gd name="T95" fmla="*/ 723 h 5286"/>
                  <a:gd name="T96" fmla="*/ 1057 w 5285"/>
                  <a:gd name="T97" fmla="*/ 529 h 5286"/>
                  <a:gd name="T98" fmla="*/ 1308 w 5285"/>
                  <a:gd name="T99" fmla="*/ 361 h 5286"/>
                  <a:gd name="T100" fmla="*/ 1579 w 5285"/>
                  <a:gd name="T101" fmla="*/ 223 h 5286"/>
                  <a:gd name="T102" fmla="*/ 1866 w 5285"/>
                  <a:gd name="T103" fmla="*/ 116 h 5286"/>
                  <a:gd name="T104" fmla="*/ 2167 w 5285"/>
                  <a:gd name="T105" fmla="*/ 44 h 5286"/>
                  <a:gd name="T106" fmla="*/ 2481 w 5285"/>
                  <a:gd name="T107" fmla="*/ 5 h 5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85" h="5286">
                    <a:moveTo>
                      <a:pt x="2641" y="0"/>
                    </a:moveTo>
                    <a:lnTo>
                      <a:pt x="2804" y="5"/>
                    </a:lnTo>
                    <a:lnTo>
                      <a:pt x="2961" y="20"/>
                    </a:lnTo>
                    <a:lnTo>
                      <a:pt x="3118" y="44"/>
                    </a:lnTo>
                    <a:lnTo>
                      <a:pt x="3270" y="76"/>
                    </a:lnTo>
                    <a:lnTo>
                      <a:pt x="3419" y="116"/>
                    </a:lnTo>
                    <a:lnTo>
                      <a:pt x="3565" y="165"/>
                    </a:lnTo>
                    <a:lnTo>
                      <a:pt x="3706" y="223"/>
                    </a:lnTo>
                    <a:lnTo>
                      <a:pt x="3843" y="289"/>
                    </a:lnTo>
                    <a:lnTo>
                      <a:pt x="3976" y="361"/>
                    </a:lnTo>
                    <a:lnTo>
                      <a:pt x="4104" y="441"/>
                    </a:lnTo>
                    <a:lnTo>
                      <a:pt x="4228" y="529"/>
                    </a:lnTo>
                    <a:lnTo>
                      <a:pt x="4345" y="622"/>
                    </a:lnTo>
                    <a:lnTo>
                      <a:pt x="4457" y="723"/>
                    </a:lnTo>
                    <a:lnTo>
                      <a:pt x="4562" y="828"/>
                    </a:lnTo>
                    <a:lnTo>
                      <a:pt x="4663" y="941"/>
                    </a:lnTo>
                    <a:lnTo>
                      <a:pt x="4756" y="1058"/>
                    </a:lnTo>
                    <a:lnTo>
                      <a:pt x="4844" y="1181"/>
                    </a:lnTo>
                    <a:lnTo>
                      <a:pt x="4924" y="1309"/>
                    </a:lnTo>
                    <a:lnTo>
                      <a:pt x="4996" y="1442"/>
                    </a:lnTo>
                    <a:lnTo>
                      <a:pt x="5062" y="1580"/>
                    </a:lnTo>
                    <a:lnTo>
                      <a:pt x="5120" y="1721"/>
                    </a:lnTo>
                    <a:lnTo>
                      <a:pt x="5169" y="1866"/>
                    </a:lnTo>
                    <a:lnTo>
                      <a:pt x="5209" y="2015"/>
                    </a:lnTo>
                    <a:lnTo>
                      <a:pt x="5241" y="2167"/>
                    </a:lnTo>
                    <a:lnTo>
                      <a:pt x="5265" y="2324"/>
                    </a:lnTo>
                    <a:lnTo>
                      <a:pt x="5280" y="2481"/>
                    </a:lnTo>
                    <a:lnTo>
                      <a:pt x="5285" y="2643"/>
                    </a:lnTo>
                    <a:lnTo>
                      <a:pt x="5280" y="2805"/>
                    </a:lnTo>
                    <a:lnTo>
                      <a:pt x="5265" y="2962"/>
                    </a:lnTo>
                    <a:lnTo>
                      <a:pt x="5241" y="3119"/>
                    </a:lnTo>
                    <a:lnTo>
                      <a:pt x="5209" y="3271"/>
                    </a:lnTo>
                    <a:lnTo>
                      <a:pt x="5169" y="3420"/>
                    </a:lnTo>
                    <a:lnTo>
                      <a:pt x="5120" y="3566"/>
                    </a:lnTo>
                    <a:lnTo>
                      <a:pt x="5062" y="3707"/>
                    </a:lnTo>
                    <a:lnTo>
                      <a:pt x="4996" y="3844"/>
                    </a:lnTo>
                    <a:lnTo>
                      <a:pt x="4924" y="3977"/>
                    </a:lnTo>
                    <a:lnTo>
                      <a:pt x="4844" y="4106"/>
                    </a:lnTo>
                    <a:lnTo>
                      <a:pt x="4756" y="4229"/>
                    </a:lnTo>
                    <a:lnTo>
                      <a:pt x="4663" y="4346"/>
                    </a:lnTo>
                    <a:lnTo>
                      <a:pt x="4562" y="4458"/>
                    </a:lnTo>
                    <a:lnTo>
                      <a:pt x="4457" y="4564"/>
                    </a:lnTo>
                    <a:lnTo>
                      <a:pt x="4345" y="4665"/>
                    </a:lnTo>
                    <a:lnTo>
                      <a:pt x="4228" y="4757"/>
                    </a:lnTo>
                    <a:lnTo>
                      <a:pt x="4104" y="4846"/>
                    </a:lnTo>
                    <a:lnTo>
                      <a:pt x="3976" y="4926"/>
                    </a:lnTo>
                    <a:lnTo>
                      <a:pt x="3843" y="4998"/>
                    </a:lnTo>
                    <a:lnTo>
                      <a:pt x="3706" y="5063"/>
                    </a:lnTo>
                    <a:lnTo>
                      <a:pt x="3565" y="5121"/>
                    </a:lnTo>
                    <a:lnTo>
                      <a:pt x="3419" y="5171"/>
                    </a:lnTo>
                    <a:lnTo>
                      <a:pt x="3270" y="5211"/>
                    </a:lnTo>
                    <a:lnTo>
                      <a:pt x="3118" y="5243"/>
                    </a:lnTo>
                    <a:lnTo>
                      <a:pt x="2961" y="5267"/>
                    </a:lnTo>
                    <a:lnTo>
                      <a:pt x="2804" y="5281"/>
                    </a:lnTo>
                    <a:lnTo>
                      <a:pt x="2641" y="5286"/>
                    </a:lnTo>
                    <a:lnTo>
                      <a:pt x="2481" y="5281"/>
                    </a:lnTo>
                    <a:lnTo>
                      <a:pt x="2324" y="5267"/>
                    </a:lnTo>
                    <a:lnTo>
                      <a:pt x="2167" y="5243"/>
                    </a:lnTo>
                    <a:lnTo>
                      <a:pt x="2015" y="5211"/>
                    </a:lnTo>
                    <a:lnTo>
                      <a:pt x="1866" y="5171"/>
                    </a:lnTo>
                    <a:lnTo>
                      <a:pt x="1720" y="5121"/>
                    </a:lnTo>
                    <a:lnTo>
                      <a:pt x="1579" y="5063"/>
                    </a:lnTo>
                    <a:lnTo>
                      <a:pt x="1441" y="4998"/>
                    </a:lnTo>
                    <a:lnTo>
                      <a:pt x="1308" y="4926"/>
                    </a:lnTo>
                    <a:lnTo>
                      <a:pt x="1180" y="4846"/>
                    </a:lnTo>
                    <a:lnTo>
                      <a:pt x="1057" y="4757"/>
                    </a:lnTo>
                    <a:lnTo>
                      <a:pt x="940" y="4665"/>
                    </a:lnTo>
                    <a:lnTo>
                      <a:pt x="828" y="4564"/>
                    </a:lnTo>
                    <a:lnTo>
                      <a:pt x="722" y="4458"/>
                    </a:lnTo>
                    <a:lnTo>
                      <a:pt x="621" y="4346"/>
                    </a:lnTo>
                    <a:lnTo>
                      <a:pt x="528" y="4229"/>
                    </a:lnTo>
                    <a:lnTo>
                      <a:pt x="440" y="4106"/>
                    </a:lnTo>
                    <a:lnTo>
                      <a:pt x="360" y="3977"/>
                    </a:lnTo>
                    <a:lnTo>
                      <a:pt x="288" y="3844"/>
                    </a:lnTo>
                    <a:lnTo>
                      <a:pt x="223" y="3707"/>
                    </a:lnTo>
                    <a:lnTo>
                      <a:pt x="165" y="3566"/>
                    </a:lnTo>
                    <a:lnTo>
                      <a:pt x="115" y="3420"/>
                    </a:lnTo>
                    <a:lnTo>
                      <a:pt x="75" y="3271"/>
                    </a:lnTo>
                    <a:lnTo>
                      <a:pt x="43" y="3119"/>
                    </a:lnTo>
                    <a:lnTo>
                      <a:pt x="19" y="2962"/>
                    </a:lnTo>
                    <a:lnTo>
                      <a:pt x="5" y="2805"/>
                    </a:lnTo>
                    <a:lnTo>
                      <a:pt x="0" y="2643"/>
                    </a:lnTo>
                    <a:lnTo>
                      <a:pt x="5" y="2481"/>
                    </a:lnTo>
                    <a:lnTo>
                      <a:pt x="19" y="2324"/>
                    </a:lnTo>
                    <a:lnTo>
                      <a:pt x="43" y="2167"/>
                    </a:lnTo>
                    <a:lnTo>
                      <a:pt x="75" y="2015"/>
                    </a:lnTo>
                    <a:lnTo>
                      <a:pt x="115" y="1866"/>
                    </a:lnTo>
                    <a:lnTo>
                      <a:pt x="165" y="1721"/>
                    </a:lnTo>
                    <a:lnTo>
                      <a:pt x="223" y="1580"/>
                    </a:lnTo>
                    <a:lnTo>
                      <a:pt x="288" y="1442"/>
                    </a:lnTo>
                    <a:lnTo>
                      <a:pt x="360" y="1309"/>
                    </a:lnTo>
                    <a:lnTo>
                      <a:pt x="440" y="1181"/>
                    </a:lnTo>
                    <a:lnTo>
                      <a:pt x="528" y="1058"/>
                    </a:lnTo>
                    <a:lnTo>
                      <a:pt x="621" y="941"/>
                    </a:lnTo>
                    <a:lnTo>
                      <a:pt x="722" y="828"/>
                    </a:lnTo>
                    <a:lnTo>
                      <a:pt x="828" y="723"/>
                    </a:lnTo>
                    <a:lnTo>
                      <a:pt x="940" y="622"/>
                    </a:lnTo>
                    <a:lnTo>
                      <a:pt x="1057" y="529"/>
                    </a:lnTo>
                    <a:lnTo>
                      <a:pt x="1180" y="441"/>
                    </a:lnTo>
                    <a:lnTo>
                      <a:pt x="1308" y="361"/>
                    </a:lnTo>
                    <a:lnTo>
                      <a:pt x="1441" y="289"/>
                    </a:lnTo>
                    <a:lnTo>
                      <a:pt x="1579" y="223"/>
                    </a:lnTo>
                    <a:lnTo>
                      <a:pt x="1720" y="165"/>
                    </a:lnTo>
                    <a:lnTo>
                      <a:pt x="1866" y="116"/>
                    </a:lnTo>
                    <a:lnTo>
                      <a:pt x="2015" y="76"/>
                    </a:lnTo>
                    <a:lnTo>
                      <a:pt x="2167" y="44"/>
                    </a:lnTo>
                    <a:lnTo>
                      <a:pt x="2324" y="20"/>
                    </a:lnTo>
                    <a:lnTo>
                      <a:pt x="2481" y="5"/>
                    </a:lnTo>
                    <a:lnTo>
                      <a:pt x="264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0530003D-9488-594F-8673-E8755785A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8450" y="5932488"/>
                <a:ext cx="53975" cy="7938"/>
              </a:xfrm>
              <a:custGeom>
                <a:avLst/>
                <a:gdLst>
                  <a:gd name="T0" fmla="*/ 0 w 34"/>
                  <a:gd name="T1" fmla="*/ 0 h 5"/>
                  <a:gd name="T2" fmla="*/ 34 w 34"/>
                  <a:gd name="T3" fmla="*/ 0 h 5"/>
                  <a:gd name="T4" fmla="*/ 31 w 34"/>
                  <a:gd name="T5" fmla="*/ 1 h 5"/>
                  <a:gd name="T6" fmla="*/ 28 w 34"/>
                  <a:gd name="T7" fmla="*/ 3 h 5"/>
                  <a:gd name="T8" fmla="*/ 23 w 34"/>
                  <a:gd name="T9" fmla="*/ 5 h 5"/>
                  <a:gd name="T10" fmla="*/ 16 w 34"/>
                  <a:gd name="T11" fmla="*/ 5 h 5"/>
                  <a:gd name="T12" fmla="*/ 13 w 34"/>
                  <a:gd name="T13" fmla="*/ 5 h 5"/>
                  <a:gd name="T14" fmla="*/ 10 w 34"/>
                  <a:gd name="T15" fmla="*/ 3 h 5"/>
                  <a:gd name="T16" fmla="*/ 5 w 34"/>
                  <a:gd name="T17" fmla="*/ 1 h 5"/>
                  <a:gd name="T18" fmla="*/ 0 w 3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5">
                    <a:moveTo>
                      <a:pt x="0" y="0"/>
                    </a:moveTo>
                    <a:lnTo>
                      <a:pt x="34" y="0"/>
                    </a:lnTo>
                    <a:lnTo>
                      <a:pt x="31" y="1"/>
                    </a:lnTo>
                    <a:lnTo>
                      <a:pt x="28" y="3"/>
                    </a:lnTo>
                    <a:lnTo>
                      <a:pt x="23" y="5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0" y="3"/>
                    </a:lnTo>
                    <a:lnTo>
                      <a:pt x="5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F2F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9575F7EC-739B-3B48-8956-88FF51AE6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4063" y="5452886"/>
                <a:ext cx="6764337" cy="2860675"/>
              </a:xfrm>
              <a:custGeom>
                <a:avLst/>
                <a:gdLst>
                  <a:gd name="T0" fmla="*/ 1300 w 4261"/>
                  <a:gd name="T1" fmla="*/ 111 h 1802"/>
                  <a:gd name="T2" fmla="*/ 1314 w 4261"/>
                  <a:gd name="T3" fmla="*/ 282 h 1802"/>
                  <a:gd name="T4" fmla="*/ 1346 w 4261"/>
                  <a:gd name="T5" fmla="*/ 444 h 1802"/>
                  <a:gd name="T6" fmla="*/ 1385 w 4261"/>
                  <a:gd name="T7" fmla="*/ 578 h 1802"/>
                  <a:gd name="T8" fmla="*/ 1417 w 4261"/>
                  <a:gd name="T9" fmla="*/ 670 h 1802"/>
                  <a:gd name="T10" fmla="*/ 1431 w 4261"/>
                  <a:gd name="T11" fmla="*/ 698 h 1802"/>
                  <a:gd name="T12" fmla="*/ 1531 w 4261"/>
                  <a:gd name="T13" fmla="*/ 549 h 1802"/>
                  <a:gd name="T14" fmla="*/ 1665 w 4261"/>
                  <a:gd name="T15" fmla="*/ 442 h 1802"/>
                  <a:gd name="T16" fmla="*/ 1814 w 4261"/>
                  <a:gd name="T17" fmla="*/ 372 h 1802"/>
                  <a:gd name="T18" fmla="*/ 1953 w 4261"/>
                  <a:gd name="T19" fmla="*/ 328 h 1802"/>
                  <a:gd name="T20" fmla="*/ 2064 w 4261"/>
                  <a:gd name="T21" fmla="*/ 306 h 1802"/>
                  <a:gd name="T22" fmla="*/ 2121 w 4261"/>
                  <a:gd name="T23" fmla="*/ 300 h 1802"/>
                  <a:gd name="T24" fmla="*/ 2142 w 4261"/>
                  <a:gd name="T25" fmla="*/ 301 h 1802"/>
                  <a:gd name="T26" fmla="*/ 2221 w 4261"/>
                  <a:gd name="T27" fmla="*/ 311 h 1802"/>
                  <a:gd name="T28" fmla="*/ 2344 w 4261"/>
                  <a:gd name="T29" fmla="*/ 338 h 1802"/>
                  <a:gd name="T30" fmla="*/ 2488 w 4261"/>
                  <a:gd name="T31" fmla="*/ 389 h 1802"/>
                  <a:gd name="T32" fmla="*/ 2636 w 4261"/>
                  <a:gd name="T33" fmla="*/ 473 h 1802"/>
                  <a:gd name="T34" fmla="*/ 2762 w 4261"/>
                  <a:gd name="T35" fmla="*/ 593 h 1802"/>
                  <a:gd name="T36" fmla="*/ 2828 w 4261"/>
                  <a:gd name="T37" fmla="*/ 697 h 1802"/>
                  <a:gd name="T38" fmla="*/ 2849 w 4261"/>
                  <a:gd name="T39" fmla="*/ 644 h 1802"/>
                  <a:gd name="T40" fmla="*/ 2884 w 4261"/>
                  <a:gd name="T41" fmla="*/ 535 h 1802"/>
                  <a:gd name="T42" fmla="*/ 2921 w 4261"/>
                  <a:gd name="T43" fmla="*/ 391 h 1802"/>
                  <a:gd name="T44" fmla="*/ 2948 w 4261"/>
                  <a:gd name="T45" fmla="*/ 224 h 1802"/>
                  <a:gd name="T46" fmla="*/ 2954 w 4261"/>
                  <a:gd name="T47" fmla="*/ 55 h 1802"/>
                  <a:gd name="T48" fmla="*/ 3153 w 4261"/>
                  <a:gd name="T49" fmla="*/ 58 h 1802"/>
                  <a:gd name="T50" fmla="*/ 3467 w 4261"/>
                  <a:gd name="T51" fmla="*/ 176 h 1802"/>
                  <a:gd name="T52" fmla="*/ 3782 w 4261"/>
                  <a:gd name="T53" fmla="*/ 338 h 1802"/>
                  <a:gd name="T54" fmla="*/ 4078 w 4261"/>
                  <a:gd name="T55" fmla="*/ 548 h 1802"/>
                  <a:gd name="T56" fmla="*/ 4168 w 4261"/>
                  <a:gd name="T57" fmla="*/ 839 h 1802"/>
                  <a:gd name="T58" fmla="*/ 3849 w 4261"/>
                  <a:gd name="T59" fmla="*/ 1165 h 1802"/>
                  <a:gd name="T60" fmla="*/ 3478 w 4261"/>
                  <a:gd name="T61" fmla="*/ 1432 h 1802"/>
                  <a:gd name="T62" fmla="*/ 3062 w 4261"/>
                  <a:gd name="T63" fmla="*/ 1632 h 1802"/>
                  <a:gd name="T64" fmla="*/ 2610 w 4261"/>
                  <a:gd name="T65" fmla="*/ 1759 h 1802"/>
                  <a:gd name="T66" fmla="*/ 2129 w 4261"/>
                  <a:gd name="T67" fmla="*/ 1802 h 1802"/>
                  <a:gd name="T68" fmla="*/ 1651 w 4261"/>
                  <a:gd name="T69" fmla="*/ 1759 h 1802"/>
                  <a:gd name="T70" fmla="*/ 1199 w 4261"/>
                  <a:gd name="T71" fmla="*/ 1632 h 1802"/>
                  <a:gd name="T72" fmla="*/ 784 w 4261"/>
                  <a:gd name="T73" fmla="*/ 1434 h 1802"/>
                  <a:gd name="T74" fmla="*/ 413 w 4261"/>
                  <a:gd name="T75" fmla="*/ 1166 h 1802"/>
                  <a:gd name="T76" fmla="*/ 94 w 4261"/>
                  <a:gd name="T77" fmla="*/ 841 h 1802"/>
                  <a:gd name="T78" fmla="*/ 181 w 4261"/>
                  <a:gd name="T79" fmla="*/ 548 h 1802"/>
                  <a:gd name="T80" fmla="*/ 478 w 4261"/>
                  <a:gd name="T81" fmla="*/ 338 h 1802"/>
                  <a:gd name="T82" fmla="*/ 792 w 4261"/>
                  <a:gd name="T83" fmla="*/ 176 h 1802"/>
                  <a:gd name="T84" fmla="*/ 1105 w 4261"/>
                  <a:gd name="T85" fmla="*/ 58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61" h="1802">
                    <a:moveTo>
                      <a:pt x="1306" y="0"/>
                    </a:moveTo>
                    <a:lnTo>
                      <a:pt x="1302" y="55"/>
                    </a:lnTo>
                    <a:lnTo>
                      <a:pt x="1300" y="111"/>
                    </a:lnTo>
                    <a:lnTo>
                      <a:pt x="1303" y="168"/>
                    </a:lnTo>
                    <a:lnTo>
                      <a:pt x="1308" y="224"/>
                    </a:lnTo>
                    <a:lnTo>
                      <a:pt x="1314" y="282"/>
                    </a:lnTo>
                    <a:lnTo>
                      <a:pt x="1324" y="338"/>
                    </a:lnTo>
                    <a:lnTo>
                      <a:pt x="1335" y="391"/>
                    </a:lnTo>
                    <a:lnTo>
                      <a:pt x="1346" y="444"/>
                    </a:lnTo>
                    <a:lnTo>
                      <a:pt x="1359" y="492"/>
                    </a:lnTo>
                    <a:lnTo>
                      <a:pt x="1372" y="537"/>
                    </a:lnTo>
                    <a:lnTo>
                      <a:pt x="1385" y="578"/>
                    </a:lnTo>
                    <a:lnTo>
                      <a:pt x="1396" y="615"/>
                    </a:lnTo>
                    <a:lnTo>
                      <a:pt x="1407" y="646"/>
                    </a:lnTo>
                    <a:lnTo>
                      <a:pt x="1417" y="670"/>
                    </a:lnTo>
                    <a:lnTo>
                      <a:pt x="1423" y="687"/>
                    </a:lnTo>
                    <a:lnTo>
                      <a:pt x="1428" y="697"/>
                    </a:lnTo>
                    <a:lnTo>
                      <a:pt x="1431" y="698"/>
                    </a:lnTo>
                    <a:lnTo>
                      <a:pt x="1459" y="644"/>
                    </a:lnTo>
                    <a:lnTo>
                      <a:pt x="1492" y="594"/>
                    </a:lnTo>
                    <a:lnTo>
                      <a:pt x="1531" y="549"/>
                    </a:lnTo>
                    <a:lnTo>
                      <a:pt x="1572" y="509"/>
                    </a:lnTo>
                    <a:lnTo>
                      <a:pt x="1619" y="474"/>
                    </a:lnTo>
                    <a:lnTo>
                      <a:pt x="1665" y="442"/>
                    </a:lnTo>
                    <a:lnTo>
                      <a:pt x="1715" y="415"/>
                    </a:lnTo>
                    <a:lnTo>
                      <a:pt x="1764" y="391"/>
                    </a:lnTo>
                    <a:lnTo>
                      <a:pt x="1814" y="372"/>
                    </a:lnTo>
                    <a:lnTo>
                      <a:pt x="1862" y="354"/>
                    </a:lnTo>
                    <a:lnTo>
                      <a:pt x="1909" y="340"/>
                    </a:lnTo>
                    <a:lnTo>
                      <a:pt x="1953" y="328"/>
                    </a:lnTo>
                    <a:lnTo>
                      <a:pt x="1995" y="319"/>
                    </a:lnTo>
                    <a:lnTo>
                      <a:pt x="2032" y="312"/>
                    </a:lnTo>
                    <a:lnTo>
                      <a:pt x="2064" y="306"/>
                    </a:lnTo>
                    <a:lnTo>
                      <a:pt x="2089" y="303"/>
                    </a:lnTo>
                    <a:lnTo>
                      <a:pt x="2109" y="301"/>
                    </a:lnTo>
                    <a:lnTo>
                      <a:pt x="2121" y="300"/>
                    </a:lnTo>
                    <a:lnTo>
                      <a:pt x="2126" y="300"/>
                    </a:lnTo>
                    <a:lnTo>
                      <a:pt x="2131" y="300"/>
                    </a:lnTo>
                    <a:lnTo>
                      <a:pt x="2142" y="301"/>
                    </a:lnTo>
                    <a:lnTo>
                      <a:pt x="2163" y="303"/>
                    </a:lnTo>
                    <a:lnTo>
                      <a:pt x="2189" y="306"/>
                    </a:lnTo>
                    <a:lnTo>
                      <a:pt x="2221" y="311"/>
                    </a:lnTo>
                    <a:lnTo>
                      <a:pt x="2258" y="319"/>
                    </a:lnTo>
                    <a:lnTo>
                      <a:pt x="2299" y="327"/>
                    </a:lnTo>
                    <a:lnTo>
                      <a:pt x="2344" y="338"/>
                    </a:lnTo>
                    <a:lnTo>
                      <a:pt x="2391" y="352"/>
                    </a:lnTo>
                    <a:lnTo>
                      <a:pt x="2439" y="368"/>
                    </a:lnTo>
                    <a:lnTo>
                      <a:pt x="2488" y="389"/>
                    </a:lnTo>
                    <a:lnTo>
                      <a:pt x="2539" y="413"/>
                    </a:lnTo>
                    <a:lnTo>
                      <a:pt x="2587" y="441"/>
                    </a:lnTo>
                    <a:lnTo>
                      <a:pt x="2636" y="473"/>
                    </a:lnTo>
                    <a:lnTo>
                      <a:pt x="2682" y="508"/>
                    </a:lnTo>
                    <a:lnTo>
                      <a:pt x="2724" y="548"/>
                    </a:lnTo>
                    <a:lnTo>
                      <a:pt x="2762" y="593"/>
                    </a:lnTo>
                    <a:lnTo>
                      <a:pt x="2796" y="644"/>
                    </a:lnTo>
                    <a:lnTo>
                      <a:pt x="2825" y="698"/>
                    </a:lnTo>
                    <a:lnTo>
                      <a:pt x="2828" y="697"/>
                    </a:lnTo>
                    <a:lnTo>
                      <a:pt x="2833" y="686"/>
                    </a:lnTo>
                    <a:lnTo>
                      <a:pt x="2839" y="668"/>
                    </a:lnTo>
                    <a:lnTo>
                      <a:pt x="2849" y="644"/>
                    </a:lnTo>
                    <a:lnTo>
                      <a:pt x="2860" y="612"/>
                    </a:lnTo>
                    <a:lnTo>
                      <a:pt x="2871" y="577"/>
                    </a:lnTo>
                    <a:lnTo>
                      <a:pt x="2884" y="535"/>
                    </a:lnTo>
                    <a:lnTo>
                      <a:pt x="2897" y="490"/>
                    </a:lnTo>
                    <a:lnTo>
                      <a:pt x="2909" y="442"/>
                    </a:lnTo>
                    <a:lnTo>
                      <a:pt x="2921" y="391"/>
                    </a:lnTo>
                    <a:lnTo>
                      <a:pt x="2932" y="336"/>
                    </a:lnTo>
                    <a:lnTo>
                      <a:pt x="2941" y="280"/>
                    </a:lnTo>
                    <a:lnTo>
                      <a:pt x="2948" y="224"/>
                    </a:lnTo>
                    <a:lnTo>
                      <a:pt x="2953" y="167"/>
                    </a:lnTo>
                    <a:lnTo>
                      <a:pt x="2956" y="111"/>
                    </a:lnTo>
                    <a:lnTo>
                      <a:pt x="2954" y="55"/>
                    </a:lnTo>
                    <a:lnTo>
                      <a:pt x="2949" y="0"/>
                    </a:lnTo>
                    <a:lnTo>
                      <a:pt x="3050" y="27"/>
                    </a:lnTo>
                    <a:lnTo>
                      <a:pt x="3153" y="58"/>
                    </a:lnTo>
                    <a:lnTo>
                      <a:pt x="3257" y="93"/>
                    </a:lnTo>
                    <a:lnTo>
                      <a:pt x="3363" y="131"/>
                    </a:lnTo>
                    <a:lnTo>
                      <a:pt x="3467" y="176"/>
                    </a:lnTo>
                    <a:lnTo>
                      <a:pt x="3572" y="224"/>
                    </a:lnTo>
                    <a:lnTo>
                      <a:pt x="3678" y="279"/>
                    </a:lnTo>
                    <a:lnTo>
                      <a:pt x="3782" y="338"/>
                    </a:lnTo>
                    <a:lnTo>
                      <a:pt x="3883" y="402"/>
                    </a:lnTo>
                    <a:lnTo>
                      <a:pt x="3982" y="473"/>
                    </a:lnTo>
                    <a:lnTo>
                      <a:pt x="4078" y="548"/>
                    </a:lnTo>
                    <a:lnTo>
                      <a:pt x="4171" y="631"/>
                    </a:lnTo>
                    <a:lnTo>
                      <a:pt x="4261" y="719"/>
                    </a:lnTo>
                    <a:lnTo>
                      <a:pt x="4168" y="839"/>
                    </a:lnTo>
                    <a:lnTo>
                      <a:pt x="4067" y="955"/>
                    </a:lnTo>
                    <a:lnTo>
                      <a:pt x="3961" y="1062"/>
                    </a:lnTo>
                    <a:lnTo>
                      <a:pt x="3849" y="1165"/>
                    </a:lnTo>
                    <a:lnTo>
                      <a:pt x="3731" y="1261"/>
                    </a:lnTo>
                    <a:lnTo>
                      <a:pt x="3606" y="1349"/>
                    </a:lnTo>
                    <a:lnTo>
                      <a:pt x="3478" y="1432"/>
                    </a:lnTo>
                    <a:lnTo>
                      <a:pt x="3343" y="1506"/>
                    </a:lnTo>
                    <a:lnTo>
                      <a:pt x="3206" y="1573"/>
                    </a:lnTo>
                    <a:lnTo>
                      <a:pt x="3062" y="1632"/>
                    </a:lnTo>
                    <a:lnTo>
                      <a:pt x="2916" y="1682"/>
                    </a:lnTo>
                    <a:lnTo>
                      <a:pt x="2764" y="1725"/>
                    </a:lnTo>
                    <a:lnTo>
                      <a:pt x="2610" y="1759"/>
                    </a:lnTo>
                    <a:lnTo>
                      <a:pt x="2453" y="1783"/>
                    </a:lnTo>
                    <a:lnTo>
                      <a:pt x="2293" y="1797"/>
                    </a:lnTo>
                    <a:lnTo>
                      <a:pt x="2129" y="1802"/>
                    </a:lnTo>
                    <a:lnTo>
                      <a:pt x="1968" y="1797"/>
                    </a:lnTo>
                    <a:lnTo>
                      <a:pt x="1808" y="1783"/>
                    </a:lnTo>
                    <a:lnTo>
                      <a:pt x="1651" y="1759"/>
                    </a:lnTo>
                    <a:lnTo>
                      <a:pt x="1497" y="1725"/>
                    </a:lnTo>
                    <a:lnTo>
                      <a:pt x="1346" y="1683"/>
                    </a:lnTo>
                    <a:lnTo>
                      <a:pt x="1199" y="1632"/>
                    </a:lnTo>
                    <a:lnTo>
                      <a:pt x="1057" y="1575"/>
                    </a:lnTo>
                    <a:lnTo>
                      <a:pt x="919" y="1507"/>
                    </a:lnTo>
                    <a:lnTo>
                      <a:pt x="784" y="1434"/>
                    </a:lnTo>
                    <a:lnTo>
                      <a:pt x="656" y="1352"/>
                    </a:lnTo>
                    <a:lnTo>
                      <a:pt x="531" y="1262"/>
                    </a:lnTo>
                    <a:lnTo>
                      <a:pt x="413" y="1166"/>
                    </a:lnTo>
                    <a:lnTo>
                      <a:pt x="301" y="1064"/>
                    </a:lnTo>
                    <a:lnTo>
                      <a:pt x="193" y="955"/>
                    </a:lnTo>
                    <a:lnTo>
                      <a:pt x="94" y="841"/>
                    </a:lnTo>
                    <a:lnTo>
                      <a:pt x="0" y="719"/>
                    </a:lnTo>
                    <a:lnTo>
                      <a:pt x="88" y="631"/>
                    </a:lnTo>
                    <a:lnTo>
                      <a:pt x="181" y="548"/>
                    </a:lnTo>
                    <a:lnTo>
                      <a:pt x="278" y="473"/>
                    </a:lnTo>
                    <a:lnTo>
                      <a:pt x="378" y="402"/>
                    </a:lnTo>
                    <a:lnTo>
                      <a:pt x="478" y="338"/>
                    </a:lnTo>
                    <a:lnTo>
                      <a:pt x="583" y="279"/>
                    </a:lnTo>
                    <a:lnTo>
                      <a:pt x="687" y="224"/>
                    </a:lnTo>
                    <a:lnTo>
                      <a:pt x="792" y="176"/>
                    </a:lnTo>
                    <a:lnTo>
                      <a:pt x="896" y="131"/>
                    </a:lnTo>
                    <a:lnTo>
                      <a:pt x="1002" y="93"/>
                    </a:lnTo>
                    <a:lnTo>
                      <a:pt x="1105" y="58"/>
                    </a:lnTo>
                    <a:lnTo>
                      <a:pt x="1207" y="27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6EFEF5A-4544-ED4F-A1D3-C030BB5DE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92450" y="4518025"/>
                <a:ext cx="2087562" cy="1414463"/>
              </a:xfrm>
              <a:custGeom>
                <a:avLst/>
                <a:gdLst>
                  <a:gd name="T0" fmla="*/ 75 w 1315"/>
                  <a:gd name="T1" fmla="*/ 0 h 891"/>
                  <a:gd name="T2" fmla="*/ 131 w 1315"/>
                  <a:gd name="T3" fmla="*/ 61 h 891"/>
                  <a:gd name="T4" fmla="*/ 190 w 1315"/>
                  <a:gd name="T5" fmla="*/ 116 h 891"/>
                  <a:gd name="T6" fmla="*/ 251 w 1315"/>
                  <a:gd name="T7" fmla="*/ 165 h 891"/>
                  <a:gd name="T8" fmla="*/ 315 w 1315"/>
                  <a:gd name="T9" fmla="*/ 208 h 891"/>
                  <a:gd name="T10" fmla="*/ 379 w 1315"/>
                  <a:gd name="T11" fmla="*/ 244 h 891"/>
                  <a:gd name="T12" fmla="*/ 447 w 1315"/>
                  <a:gd name="T13" fmla="*/ 274 h 891"/>
                  <a:gd name="T14" fmla="*/ 516 w 1315"/>
                  <a:gd name="T15" fmla="*/ 295 h 891"/>
                  <a:gd name="T16" fmla="*/ 586 w 1315"/>
                  <a:gd name="T17" fmla="*/ 308 h 891"/>
                  <a:gd name="T18" fmla="*/ 656 w 1315"/>
                  <a:gd name="T19" fmla="*/ 313 h 891"/>
                  <a:gd name="T20" fmla="*/ 737 w 1315"/>
                  <a:gd name="T21" fmla="*/ 308 h 891"/>
                  <a:gd name="T22" fmla="*/ 815 w 1315"/>
                  <a:gd name="T23" fmla="*/ 292 h 891"/>
                  <a:gd name="T24" fmla="*/ 890 w 1315"/>
                  <a:gd name="T25" fmla="*/ 265 h 891"/>
                  <a:gd name="T26" fmla="*/ 966 w 1315"/>
                  <a:gd name="T27" fmla="*/ 229 h 891"/>
                  <a:gd name="T28" fmla="*/ 1038 w 1315"/>
                  <a:gd name="T29" fmla="*/ 183 h 891"/>
                  <a:gd name="T30" fmla="*/ 1108 w 1315"/>
                  <a:gd name="T31" fmla="*/ 130 h 891"/>
                  <a:gd name="T32" fmla="*/ 1175 w 1315"/>
                  <a:gd name="T33" fmla="*/ 69 h 891"/>
                  <a:gd name="T34" fmla="*/ 1239 w 1315"/>
                  <a:gd name="T35" fmla="*/ 0 h 891"/>
                  <a:gd name="T36" fmla="*/ 1271 w 1315"/>
                  <a:gd name="T37" fmla="*/ 77 h 891"/>
                  <a:gd name="T38" fmla="*/ 1294 w 1315"/>
                  <a:gd name="T39" fmla="*/ 156 h 891"/>
                  <a:gd name="T40" fmla="*/ 1310 w 1315"/>
                  <a:gd name="T41" fmla="*/ 236 h 891"/>
                  <a:gd name="T42" fmla="*/ 1315 w 1315"/>
                  <a:gd name="T43" fmla="*/ 317 h 891"/>
                  <a:gd name="T44" fmla="*/ 1315 w 1315"/>
                  <a:gd name="T45" fmla="*/ 329 h 891"/>
                  <a:gd name="T46" fmla="*/ 1313 w 1315"/>
                  <a:gd name="T47" fmla="*/ 343 h 891"/>
                  <a:gd name="T48" fmla="*/ 1310 w 1315"/>
                  <a:gd name="T49" fmla="*/ 362 h 891"/>
                  <a:gd name="T50" fmla="*/ 1303 w 1315"/>
                  <a:gd name="T51" fmla="*/ 385 h 891"/>
                  <a:gd name="T52" fmla="*/ 1295 w 1315"/>
                  <a:gd name="T53" fmla="*/ 410 h 891"/>
                  <a:gd name="T54" fmla="*/ 1284 w 1315"/>
                  <a:gd name="T55" fmla="*/ 438 h 891"/>
                  <a:gd name="T56" fmla="*/ 1268 w 1315"/>
                  <a:gd name="T57" fmla="*/ 470 h 891"/>
                  <a:gd name="T58" fmla="*/ 1247 w 1315"/>
                  <a:gd name="T59" fmla="*/ 502 h 891"/>
                  <a:gd name="T60" fmla="*/ 1222 w 1315"/>
                  <a:gd name="T61" fmla="*/ 537 h 891"/>
                  <a:gd name="T62" fmla="*/ 1191 w 1315"/>
                  <a:gd name="T63" fmla="*/ 574 h 891"/>
                  <a:gd name="T64" fmla="*/ 1155 w 1315"/>
                  <a:gd name="T65" fmla="*/ 612 h 891"/>
                  <a:gd name="T66" fmla="*/ 1110 w 1315"/>
                  <a:gd name="T67" fmla="*/ 651 h 891"/>
                  <a:gd name="T68" fmla="*/ 1058 w 1315"/>
                  <a:gd name="T69" fmla="*/ 691 h 891"/>
                  <a:gd name="T70" fmla="*/ 999 w 1315"/>
                  <a:gd name="T71" fmla="*/ 731 h 891"/>
                  <a:gd name="T72" fmla="*/ 932 w 1315"/>
                  <a:gd name="T73" fmla="*/ 772 h 891"/>
                  <a:gd name="T74" fmla="*/ 855 w 1315"/>
                  <a:gd name="T75" fmla="*/ 812 h 891"/>
                  <a:gd name="T76" fmla="*/ 770 w 1315"/>
                  <a:gd name="T77" fmla="*/ 852 h 891"/>
                  <a:gd name="T78" fmla="*/ 674 w 1315"/>
                  <a:gd name="T79" fmla="*/ 891 h 891"/>
                  <a:gd name="T80" fmla="*/ 640 w 1315"/>
                  <a:gd name="T81" fmla="*/ 891 h 891"/>
                  <a:gd name="T82" fmla="*/ 544 w 1315"/>
                  <a:gd name="T83" fmla="*/ 852 h 891"/>
                  <a:gd name="T84" fmla="*/ 458 w 1315"/>
                  <a:gd name="T85" fmla="*/ 812 h 891"/>
                  <a:gd name="T86" fmla="*/ 383 w 1315"/>
                  <a:gd name="T87" fmla="*/ 772 h 891"/>
                  <a:gd name="T88" fmla="*/ 315 w 1315"/>
                  <a:gd name="T89" fmla="*/ 731 h 891"/>
                  <a:gd name="T90" fmla="*/ 256 w 1315"/>
                  <a:gd name="T91" fmla="*/ 691 h 891"/>
                  <a:gd name="T92" fmla="*/ 205 w 1315"/>
                  <a:gd name="T93" fmla="*/ 651 h 891"/>
                  <a:gd name="T94" fmla="*/ 160 w 1315"/>
                  <a:gd name="T95" fmla="*/ 612 h 891"/>
                  <a:gd name="T96" fmla="*/ 123 w 1315"/>
                  <a:gd name="T97" fmla="*/ 574 h 891"/>
                  <a:gd name="T98" fmla="*/ 93 w 1315"/>
                  <a:gd name="T99" fmla="*/ 537 h 891"/>
                  <a:gd name="T100" fmla="*/ 67 w 1315"/>
                  <a:gd name="T101" fmla="*/ 502 h 891"/>
                  <a:gd name="T102" fmla="*/ 46 w 1315"/>
                  <a:gd name="T103" fmla="*/ 470 h 891"/>
                  <a:gd name="T104" fmla="*/ 30 w 1315"/>
                  <a:gd name="T105" fmla="*/ 438 h 891"/>
                  <a:gd name="T106" fmla="*/ 19 w 1315"/>
                  <a:gd name="T107" fmla="*/ 410 h 891"/>
                  <a:gd name="T108" fmla="*/ 11 w 1315"/>
                  <a:gd name="T109" fmla="*/ 385 h 891"/>
                  <a:gd name="T110" fmla="*/ 5 w 1315"/>
                  <a:gd name="T111" fmla="*/ 362 h 891"/>
                  <a:gd name="T112" fmla="*/ 2 w 1315"/>
                  <a:gd name="T113" fmla="*/ 343 h 891"/>
                  <a:gd name="T114" fmla="*/ 0 w 1315"/>
                  <a:gd name="T115" fmla="*/ 329 h 891"/>
                  <a:gd name="T116" fmla="*/ 0 w 1315"/>
                  <a:gd name="T117" fmla="*/ 317 h 891"/>
                  <a:gd name="T118" fmla="*/ 6 w 1315"/>
                  <a:gd name="T119" fmla="*/ 236 h 891"/>
                  <a:gd name="T120" fmla="*/ 21 w 1315"/>
                  <a:gd name="T121" fmla="*/ 156 h 891"/>
                  <a:gd name="T122" fmla="*/ 45 w 1315"/>
                  <a:gd name="T123" fmla="*/ 77 h 891"/>
                  <a:gd name="T124" fmla="*/ 75 w 1315"/>
                  <a:gd name="T125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15" h="891">
                    <a:moveTo>
                      <a:pt x="75" y="0"/>
                    </a:moveTo>
                    <a:lnTo>
                      <a:pt x="131" y="61"/>
                    </a:lnTo>
                    <a:lnTo>
                      <a:pt x="190" y="116"/>
                    </a:lnTo>
                    <a:lnTo>
                      <a:pt x="251" y="165"/>
                    </a:lnTo>
                    <a:lnTo>
                      <a:pt x="315" y="208"/>
                    </a:lnTo>
                    <a:lnTo>
                      <a:pt x="379" y="244"/>
                    </a:lnTo>
                    <a:lnTo>
                      <a:pt x="447" y="274"/>
                    </a:lnTo>
                    <a:lnTo>
                      <a:pt x="516" y="295"/>
                    </a:lnTo>
                    <a:lnTo>
                      <a:pt x="586" y="308"/>
                    </a:lnTo>
                    <a:lnTo>
                      <a:pt x="656" y="313"/>
                    </a:lnTo>
                    <a:lnTo>
                      <a:pt x="737" y="308"/>
                    </a:lnTo>
                    <a:lnTo>
                      <a:pt x="815" y="292"/>
                    </a:lnTo>
                    <a:lnTo>
                      <a:pt x="890" y="265"/>
                    </a:lnTo>
                    <a:lnTo>
                      <a:pt x="966" y="229"/>
                    </a:lnTo>
                    <a:lnTo>
                      <a:pt x="1038" y="183"/>
                    </a:lnTo>
                    <a:lnTo>
                      <a:pt x="1108" y="130"/>
                    </a:lnTo>
                    <a:lnTo>
                      <a:pt x="1175" y="69"/>
                    </a:lnTo>
                    <a:lnTo>
                      <a:pt x="1239" y="0"/>
                    </a:lnTo>
                    <a:lnTo>
                      <a:pt x="1271" y="77"/>
                    </a:lnTo>
                    <a:lnTo>
                      <a:pt x="1294" y="156"/>
                    </a:lnTo>
                    <a:lnTo>
                      <a:pt x="1310" y="236"/>
                    </a:lnTo>
                    <a:lnTo>
                      <a:pt x="1315" y="317"/>
                    </a:lnTo>
                    <a:lnTo>
                      <a:pt x="1315" y="329"/>
                    </a:lnTo>
                    <a:lnTo>
                      <a:pt x="1313" y="343"/>
                    </a:lnTo>
                    <a:lnTo>
                      <a:pt x="1310" y="362"/>
                    </a:lnTo>
                    <a:lnTo>
                      <a:pt x="1303" y="385"/>
                    </a:lnTo>
                    <a:lnTo>
                      <a:pt x="1295" y="410"/>
                    </a:lnTo>
                    <a:lnTo>
                      <a:pt x="1284" y="438"/>
                    </a:lnTo>
                    <a:lnTo>
                      <a:pt x="1268" y="470"/>
                    </a:lnTo>
                    <a:lnTo>
                      <a:pt x="1247" y="502"/>
                    </a:lnTo>
                    <a:lnTo>
                      <a:pt x="1222" y="537"/>
                    </a:lnTo>
                    <a:lnTo>
                      <a:pt x="1191" y="574"/>
                    </a:lnTo>
                    <a:lnTo>
                      <a:pt x="1155" y="612"/>
                    </a:lnTo>
                    <a:lnTo>
                      <a:pt x="1110" y="651"/>
                    </a:lnTo>
                    <a:lnTo>
                      <a:pt x="1058" y="691"/>
                    </a:lnTo>
                    <a:lnTo>
                      <a:pt x="999" y="731"/>
                    </a:lnTo>
                    <a:lnTo>
                      <a:pt x="932" y="772"/>
                    </a:lnTo>
                    <a:lnTo>
                      <a:pt x="855" y="812"/>
                    </a:lnTo>
                    <a:lnTo>
                      <a:pt x="770" y="852"/>
                    </a:lnTo>
                    <a:lnTo>
                      <a:pt x="674" y="891"/>
                    </a:lnTo>
                    <a:lnTo>
                      <a:pt x="640" y="891"/>
                    </a:lnTo>
                    <a:lnTo>
                      <a:pt x="544" y="852"/>
                    </a:lnTo>
                    <a:lnTo>
                      <a:pt x="458" y="812"/>
                    </a:lnTo>
                    <a:lnTo>
                      <a:pt x="383" y="772"/>
                    </a:lnTo>
                    <a:lnTo>
                      <a:pt x="315" y="731"/>
                    </a:lnTo>
                    <a:lnTo>
                      <a:pt x="256" y="691"/>
                    </a:lnTo>
                    <a:lnTo>
                      <a:pt x="205" y="651"/>
                    </a:lnTo>
                    <a:lnTo>
                      <a:pt x="160" y="612"/>
                    </a:lnTo>
                    <a:lnTo>
                      <a:pt x="123" y="574"/>
                    </a:lnTo>
                    <a:lnTo>
                      <a:pt x="93" y="537"/>
                    </a:lnTo>
                    <a:lnTo>
                      <a:pt x="67" y="502"/>
                    </a:lnTo>
                    <a:lnTo>
                      <a:pt x="46" y="470"/>
                    </a:lnTo>
                    <a:lnTo>
                      <a:pt x="30" y="438"/>
                    </a:lnTo>
                    <a:lnTo>
                      <a:pt x="19" y="410"/>
                    </a:lnTo>
                    <a:lnTo>
                      <a:pt x="11" y="385"/>
                    </a:lnTo>
                    <a:lnTo>
                      <a:pt x="5" y="362"/>
                    </a:lnTo>
                    <a:lnTo>
                      <a:pt x="2" y="343"/>
                    </a:lnTo>
                    <a:lnTo>
                      <a:pt x="0" y="329"/>
                    </a:lnTo>
                    <a:lnTo>
                      <a:pt x="0" y="317"/>
                    </a:lnTo>
                    <a:lnTo>
                      <a:pt x="6" y="236"/>
                    </a:lnTo>
                    <a:lnTo>
                      <a:pt x="21" y="156"/>
                    </a:lnTo>
                    <a:lnTo>
                      <a:pt x="45" y="77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37CC3717-416D-4542-8C78-34069D66C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60763" y="5940425"/>
                <a:ext cx="1147762" cy="566738"/>
              </a:xfrm>
              <a:custGeom>
                <a:avLst/>
                <a:gdLst>
                  <a:gd name="T0" fmla="*/ 361 w 723"/>
                  <a:gd name="T1" fmla="*/ 0 h 357"/>
                  <a:gd name="T2" fmla="*/ 368 w 723"/>
                  <a:gd name="T3" fmla="*/ 0 h 357"/>
                  <a:gd name="T4" fmla="*/ 382 w 723"/>
                  <a:gd name="T5" fmla="*/ 1 h 357"/>
                  <a:gd name="T6" fmla="*/ 406 w 723"/>
                  <a:gd name="T7" fmla="*/ 4 h 357"/>
                  <a:gd name="T8" fmla="*/ 438 w 723"/>
                  <a:gd name="T9" fmla="*/ 9 h 357"/>
                  <a:gd name="T10" fmla="*/ 477 w 723"/>
                  <a:gd name="T11" fmla="*/ 16 h 357"/>
                  <a:gd name="T12" fmla="*/ 520 w 723"/>
                  <a:gd name="T13" fmla="*/ 25 h 357"/>
                  <a:gd name="T14" fmla="*/ 566 w 723"/>
                  <a:gd name="T15" fmla="*/ 36 h 357"/>
                  <a:gd name="T16" fmla="*/ 618 w 723"/>
                  <a:gd name="T17" fmla="*/ 51 h 357"/>
                  <a:gd name="T18" fmla="*/ 671 w 723"/>
                  <a:gd name="T19" fmla="*/ 70 h 357"/>
                  <a:gd name="T20" fmla="*/ 723 w 723"/>
                  <a:gd name="T21" fmla="*/ 91 h 357"/>
                  <a:gd name="T22" fmla="*/ 590 w 723"/>
                  <a:gd name="T23" fmla="*/ 357 h 357"/>
                  <a:gd name="T24" fmla="*/ 132 w 723"/>
                  <a:gd name="T25" fmla="*/ 357 h 357"/>
                  <a:gd name="T26" fmla="*/ 0 w 723"/>
                  <a:gd name="T27" fmla="*/ 91 h 357"/>
                  <a:gd name="T28" fmla="*/ 54 w 723"/>
                  <a:gd name="T29" fmla="*/ 70 h 357"/>
                  <a:gd name="T30" fmla="*/ 108 w 723"/>
                  <a:gd name="T31" fmla="*/ 51 h 357"/>
                  <a:gd name="T32" fmla="*/ 160 w 723"/>
                  <a:gd name="T33" fmla="*/ 36 h 357"/>
                  <a:gd name="T34" fmla="*/ 206 w 723"/>
                  <a:gd name="T35" fmla="*/ 25 h 357"/>
                  <a:gd name="T36" fmla="*/ 249 w 723"/>
                  <a:gd name="T37" fmla="*/ 16 h 357"/>
                  <a:gd name="T38" fmla="*/ 288 w 723"/>
                  <a:gd name="T39" fmla="*/ 9 h 357"/>
                  <a:gd name="T40" fmla="*/ 318 w 723"/>
                  <a:gd name="T41" fmla="*/ 4 h 357"/>
                  <a:gd name="T42" fmla="*/ 342 w 723"/>
                  <a:gd name="T43" fmla="*/ 1 h 357"/>
                  <a:gd name="T44" fmla="*/ 357 w 723"/>
                  <a:gd name="T45" fmla="*/ 0 h 357"/>
                  <a:gd name="T46" fmla="*/ 361 w 723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3" h="357">
                    <a:moveTo>
                      <a:pt x="361" y="0"/>
                    </a:moveTo>
                    <a:lnTo>
                      <a:pt x="368" y="0"/>
                    </a:lnTo>
                    <a:lnTo>
                      <a:pt x="382" y="1"/>
                    </a:lnTo>
                    <a:lnTo>
                      <a:pt x="406" y="4"/>
                    </a:lnTo>
                    <a:lnTo>
                      <a:pt x="438" y="9"/>
                    </a:lnTo>
                    <a:lnTo>
                      <a:pt x="477" y="16"/>
                    </a:lnTo>
                    <a:lnTo>
                      <a:pt x="520" y="25"/>
                    </a:lnTo>
                    <a:lnTo>
                      <a:pt x="566" y="36"/>
                    </a:lnTo>
                    <a:lnTo>
                      <a:pt x="618" y="51"/>
                    </a:lnTo>
                    <a:lnTo>
                      <a:pt x="671" y="70"/>
                    </a:lnTo>
                    <a:lnTo>
                      <a:pt x="723" y="91"/>
                    </a:lnTo>
                    <a:lnTo>
                      <a:pt x="590" y="357"/>
                    </a:lnTo>
                    <a:lnTo>
                      <a:pt x="132" y="357"/>
                    </a:lnTo>
                    <a:lnTo>
                      <a:pt x="0" y="91"/>
                    </a:lnTo>
                    <a:lnTo>
                      <a:pt x="54" y="70"/>
                    </a:lnTo>
                    <a:lnTo>
                      <a:pt x="108" y="51"/>
                    </a:lnTo>
                    <a:lnTo>
                      <a:pt x="160" y="36"/>
                    </a:lnTo>
                    <a:lnTo>
                      <a:pt x="206" y="25"/>
                    </a:lnTo>
                    <a:lnTo>
                      <a:pt x="249" y="16"/>
                    </a:lnTo>
                    <a:lnTo>
                      <a:pt x="288" y="9"/>
                    </a:lnTo>
                    <a:lnTo>
                      <a:pt x="318" y="4"/>
                    </a:lnTo>
                    <a:lnTo>
                      <a:pt x="342" y="1"/>
                    </a:lnTo>
                    <a:lnTo>
                      <a:pt x="357" y="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0AD5C311-32CF-0A44-B39B-855163C68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6774" y="6492522"/>
                <a:ext cx="1189037" cy="1809750"/>
              </a:xfrm>
              <a:custGeom>
                <a:avLst/>
                <a:gdLst>
                  <a:gd name="T0" fmla="*/ 145 w 749"/>
                  <a:gd name="T1" fmla="*/ 0 h 1140"/>
                  <a:gd name="T2" fmla="*/ 603 w 749"/>
                  <a:gd name="T3" fmla="*/ 0 h 1140"/>
                  <a:gd name="T4" fmla="*/ 749 w 749"/>
                  <a:gd name="T5" fmla="*/ 1114 h 1140"/>
                  <a:gd name="T6" fmla="*/ 562 w 749"/>
                  <a:gd name="T7" fmla="*/ 1134 h 1140"/>
                  <a:gd name="T8" fmla="*/ 373 w 749"/>
                  <a:gd name="T9" fmla="*/ 1140 h 1140"/>
                  <a:gd name="T10" fmla="*/ 246 w 749"/>
                  <a:gd name="T11" fmla="*/ 1137 h 1140"/>
                  <a:gd name="T12" fmla="*/ 121 w 749"/>
                  <a:gd name="T13" fmla="*/ 1129 h 1140"/>
                  <a:gd name="T14" fmla="*/ 0 w 749"/>
                  <a:gd name="T15" fmla="*/ 1114 h 1140"/>
                  <a:gd name="T16" fmla="*/ 145 w 749"/>
                  <a:gd name="T17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9" h="1140">
                    <a:moveTo>
                      <a:pt x="145" y="0"/>
                    </a:moveTo>
                    <a:lnTo>
                      <a:pt x="603" y="0"/>
                    </a:lnTo>
                    <a:lnTo>
                      <a:pt x="749" y="1114"/>
                    </a:lnTo>
                    <a:lnTo>
                      <a:pt x="562" y="1134"/>
                    </a:lnTo>
                    <a:lnTo>
                      <a:pt x="373" y="1140"/>
                    </a:lnTo>
                    <a:lnTo>
                      <a:pt x="246" y="1137"/>
                    </a:lnTo>
                    <a:lnTo>
                      <a:pt x="121" y="1129"/>
                    </a:lnTo>
                    <a:lnTo>
                      <a:pt x="0" y="1114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FF90CE71-8050-AF47-99A6-9DB250232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33850" y="5008563"/>
                <a:ext cx="1317625" cy="1563688"/>
              </a:xfrm>
              <a:custGeom>
                <a:avLst/>
                <a:gdLst>
                  <a:gd name="T0" fmla="*/ 699 w 830"/>
                  <a:gd name="T1" fmla="*/ 26 h 985"/>
                  <a:gd name="T2" fmla="*/ 760 w 830"/>
                  <a:gd name="T3" fmla="*/ 95 h 985"/>
                  <a:gd name="T4" fmla="*/ 801 w 830"/>
                  <a:gd name="T5" fmla="*/ 180 h 985"/>
                  <a:gd name="T6" fmla="*/ 824 w 830"/>
                  <a:gd name="T7" fmla="*/ 276 h 985"/>
                  <a:gd name="T8" fmla="*/ 830 w 830"/>
                  <a:gd name="T9" fmla="*/ 382 h 985"/>
                  <a:gd name="T10" fmla="*/ 825 w 830"/>
                  <a:gd name="T11" fmla="*/ 491 h 985"/>
                  <a:gd name="T12" fmla="*/ 811 w 830"/>
                  <a:gd name="T13" fmla="*/ 599 h 985"/>
                  <a:gd name="T14" fmla="*/ 790 w 830"/>
                  <a:gd name="T15" fmla="*/ 702 h 985"/>
                  <a:gd name="T16" fmla="*/ 766 w 830"/>
                  <a:gd name="T17" fmla="*/ 796 h 985"/>
                  <a:gd name="T18" fmla="*/ 744 w 830"/>
                  <a:gd name="T19" fmla="*/ 875 h 985"/>
                  <a:gd name="T20" fmla="*/ 721 w 830"/>
                  <a:gd name="T21" fmla="*/ 937 h 985"/>
                  <a:gd name="T22" fmla="*/ 707 w 830"/>
                  <a:gd name="T23" fmla="*/ 974 h 985"/>
                  <a:gd name="T24" fmla="*/ 700 w 830"/>
                  <a:gd name="T25" fmla="*/ 985 h 985"/>
                  <a:gd name="T26" fmla="*/ 638 w 830"/>
                  <a:gd name="T27" fmla="*/ 880 h 985"/>
                  <a:gd name="T28" fmla="*/ 556 w 830"/>
                  <a:gd name="T29" fmla="*/ 795 h 985"/>
                  <a:gd name="T30" fmla="*/ 463 w 830"/>
                  <a:gd name="T31" fmla="*/ 728 h 985"/>
                  <a:gd name="T32" fmla="*/ 364 w 830"/>
                  <a:gd name="T33" fmla="*/ 676 h 985"/>
                  <a:gd name="T34" fmla="*/ 266 w 830"/>
                  <a:gd name="T35" fmla="*/ 639 h 985"/>
                  <a:gd name="T36" fmla="*/ 173 w 830"/>
                  <a:gd name="T37" fmla="*/ 614 h 985"/>
                  <a:gd name="T38" fmla="*/ 97 w 830"/>
                  <a:gd name="T39" fmla="*/ 598 h 985"/>
                  <a:gd name="T40" fmla="*/ 37 w 830"/>
                  <a:gd name="T41" fmla="*/ 590 h 985"/>
                  <a:gd name="T42" fmla="*/ 5 w 830"/>
                  <a:gd name="T43" fmla="*/ 587 h 985"/>
                  <a:gd name="T44" fmla="*/ 98 w 830"/>
                  <a:gd name="T45" fmla="*/ 548 h 985"/>
                  <a:gd name="T46" fmla="*/ 265 w 830"/>
                  <a:gd name="T47" fmla="*/ 468 h 985"/>
                  <a:gd name="T48" fmla="*/ 393 w 830"/>
                  <a:gd name="T49" fmla="*/ 388 h 985"/>
                  <a:gd name="T50" fmla="*/ 491 w 830"/>
                  <a:gd name="T51" fmla="*/ 308 h 985"/>
                  <a:gd name="T52" fmla="*/ 561 w 830"/>
                  <a:gd name="T53" fmla="*/ 233 h 985"/>
                  <a:gd name="T54" fmla="*/ 609 w 830"/>
                  <a:gd name="T55" fmla="*/ 164 h 985"/>
                  <a:gd name="T56" fmla="*/ 638 w 830"/>
                  <a:gd name="T57" fmla="*/ 104 h 985"/>
                  <a:gd name="T58" fmla="*/ 652 w 830"/>
                  <a:gd name="T59" fmla="*/ 56 h 985"/>
                  <a:gd name="T60" fmla="*/ 659 w 830"/>
                  <a:gd name="T61" fmla="*/ 21 h 985"/>
                  <a:gd name="T62" fmla="*/ 659 w 830"/>
                  <a:gd name="T63" fmla="*/ 2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0" h="985">
                    <a:moveTo>
                      <a:pt x="659" y="0"/>
                    </a:moveTo>
                    <a:lnTo>
                      <a:pt x="699" y="26"/>
                    </a:lnTo>
                    <a:lnTo>
                      <a:pt x="732" y="58"/>
                    </a:lnTo>
                    <a:lnTo>
                      <a:pt x="760" y="95"/>
                    </a:lnTo>
                    <a:lnTo>
                      <a:pt x="784" y="135"/>
                    </a:lnTo>
                    <a:lnTo>
                      <a:pt x="801" y="180"/>
                    </a:lnTo>
                    <a:lnTo>
                      <a:pt x="814" y="226"/>
                    </a:lnTo>
                    <a:lnTo>
                      <a:pt x="824" y="276"/>
                    </a:lnTo>
                    <a:lnTo>
                      <a:pt x="828" y="329"/>
                    </a:lnTo>
                    <a:lnTo>
                      <a:pt x="830" y="382"/>
                    </a:lnTo>
                    <a:lnTo>
                      <a:pt x="828" y="436"/>
                    </a:lnTo>
                    <a:lnTo>
                      <a:pt x="825" y="491"/>
                    </a:lnTo>
                    <a:lnTo>
                      <a:pt x="819" y="545"/>
                    </a:lnTo>
                    <a:lnTo>
                      <a:pt x="811" y="599"/>
                    </a:lnTo>
                    <a:lnTo>
                      <a:pt x="801" y="652"/>
                    </a:lnTo>
                    <a:lnTo>
                      <a:pt x="790" y="702"/>
                    </a:lnTo>
                    <a:lnTo>
                      <a:pt x="779" y="750"/>
                    </a:lnTo>
                    <a:lnTo>
                      <a:pt x="766" y="796"/>
                    </a:lnTo>
                    <a:lnTo>
                      <a:pt x="755" y="838"/>
                    </a:lnTo>
                    <a:lnTo>
                      <a:pt x="744" y="875"/>
                    </a:lnTo>
                    <a:lnTo>
                      <a:pt x="732" y="909"/>
                    </a:lnTo>
                    <a:lnTo>
                      <a:pt x="721" y="937"/>
                    </a:lnTo>
                    <a:lnTo>
                      <a:pt x="713" y="958"/>
                    </a:lnTo>
                    <a:lnTo>
                      <a:pt x="707" y="974"/>
                    </a:lnTo>
                    <a:lnTo>
                      <a:pt x="702" y="984"/>
                    </a:lnTo>
                    <a:lnTo>
                      <a:pt x="700" y="985"/>
                    </a:lnTo>
                    <a:lnTo>
                      <a:pt x="671" y="931"/>
                    </a:lnTo>
                    <a:lnTo>
                      <a:pt x="638" y="880"/>
                    </a:lnTo>
                    <a:lnTo>
                      <a:pt x="599" y="835"/>
                    </a:lnTo>
                    <a:lnTo>
                      <a:pt x="556" y="795"/>
                    </a:lnTo>
                    <a:lnTo>
                      <a:pt x="511" y="760"/>
                    </a:lnTo>
                    <a:lnTo>
                      <a:pt x="463" y="728"/>
                    </a:lnTo>
                    <a:lnTo>
                      <a:pt x="414" y="700"/>
                    </a:lnTo>
                    <a:lnTo>
                      <a:pt x="364" y="676"/>
                    </a:lnTo>
                    <a:lnTo>
                      <a:pt x="314" y="655"/>
                    </a:lnTo>
                    <a:lnTo>
                      <a:pt x="266" y="639"/>
                    </a:lnTo>
                    <a:lnTo>
                      <a:pt x="218" y="625"/>
                    </a:lnTo>
                    <a:lnTo>
                      <a:pt x="173" y="614"/>
                    </a:lnTo>
                    <a:lnTo>
                      <a:pt x="133" y="606"/>
                    </a:lnTo>
                    <a:lnTo>
                      <a:pt x="97" y="598"/>
                    </a:lnTo>
                    <a:lnTo>
                      <a:pt x="65" y="593"/>
                    </a:lnTo>
                    <a:lnTo>
                      <a:pt x="37" y="590"/>
                    </a:lnTo>
                    <a:lnTo>
                      <a:pt x="18" y="588"/>
                    </a:lnTo>
                    <a:lnTo>
                      <a:pt x="5" y="587"/>
                    </a:lnTo>
                    <a:lnTo>
                      <a:pt x="0" y="587"/>
                    </a:lnTo>
                    <a:lnTo>
                      <a:pt x="98" y="548"/>
                    </a:lnTo>
                    <a:lnTo>
                      <a:pt x="186" y="508"/>
                    </a:lnTo>
                    <a:lnTo>
                      <a:pt x="265" y="468"/>
                    </a:lnTo>
                    <a:lnTo>
                      <a:pt x="334" y="428"/>
                    </a:lnTo>
                    <a:lnTo>
                      <a:pt x="393" y="388"/>
                    </a:lnTo>
                    <a:lnTo>
                      <a:pt x="446" y="348"/>
                    </a:lnTo>
                    <a:lnTo>
                      <a:pt x="491" y="308"/>
                    </a:lnTo>
                    <a:lnTo>
                      <a:pt x="529" y="271"/>
                    </a:lnTo>
                    <a:lnTo>
                      <a:pt x="561" y="233"/>
                    </a:lnTo>
                    <a:lnTo>
                      <a:pt x="587" y="197"/>
                    </a:lnTo>
                    <a:lnTo>
                      <a:pt x="609" y="164"/>
                    </a:lnTo>
                    <a:lnTo>
                      <a:pt x="625" y="133"/>
                    </a:lnTo>
                    <a:lnTo>
                      <a:pt x="638" y="104"/>
                    </a:lnTo>
                    <a:lnTo>
                      <a:pt x="646" y="79"/>
                    </a:lnTo>
                    <a:lnTo>
                      <a:pt x="652" y="56"/>
                    </a:lnTo>
                    <a:lnTo>
                      <a:pt x="655" y="36"/>
                    </a:lnTo>
                    <a:lnTo>
                      <a:pt x="659" y="21"/>
                    </a:lnTo>
                    <a:lnTo>
                      <a:pt x="659" y="10"/>
                    </a:lnTo>
                    <a:lnTo>
                      <a:pt x="659" y="2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1453F277-D437-2543-8B64-48090F017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2575" y="5008563"/>
                <a:ext cx="1317625" cy="1563688"/>
              </a:xfrm>
              <a:custGeom>
                <a:avLst/>
                <a:gdLst>
                  <a:gd name="T0" fmla="*/ 170 w 830"/>
                  <a:gd name="T1" fmla="*/ 2 h 985"/>
                  <a:gd name="T2" fmla="*/ 170 w 830"/>
                  <a:gd name="T3" fmla="*/ 21 h 985"/>
                  <a:gd name="T4" fmla="*/ 176 w 830"/>
                  <a:gd name="T5" fmla="*/ 56 h 985"/>
                  <a:gd name="T6" fmla="*/ 191 w 830"/>
                  <a:gd name="T7" fmla="*/ 104 h 985"/>
                  <a:gd name="T8" fmla="*/ 220 w 830"/>
                  <a:gd name="T9" fmla="*/ 164 h 985"/>
                  <a:gd name="T10" fmla="*/ 268 w 830"/>
                  <a:gd name="T11" fmla="*/ 233 h 985"/>
                  <a:gd name="T12" fmla="*/ 338 w 830"/>
                  <a:gd name="T13" fmla="*/ 308 h 985"/>
                  <a:gd name="T14" fmla="*/ 436 w 830"/>
                  <a:gd name="T15" fmla="*/ 388 h 985"/>
                  <a:gd name="T16" fmla="*/ 567 w 830"/>
                  <a:gd name="T17" fmla="*/ 468 h 985"/>
                  <a:gd name="T18" fmla="*/ 734 w 830"/>
                  <a:gd name="T19" fmla="*/ 548 h 985"/>
                  <a:gd name="T20" fmla="*/ 826 w 830"/>
                  <a:gd name="T21" fmla="*/ 587 h 985"/>
                  <a:gd name="T22" fmla="*/ 794 w 830"/>
                  <a:gd name="T23" fmla="*/ 590 h 985"/>
                  <a:gd name="T24" fmla="*/ 735 w 830"/>
                  <a:gd name="T25" fmla="*/ 599 h 985"/>
                  <a:gd name="T26" fmla="*/ 657 w 830"/>
                  <a:gd name="T27" fmla="*/ 615 h 985"/>
                  <a:gd name="T28" fmla="*/ 565 w 830"/>
                  <a:gd name="T29" fmla="*/ 641 h 985"/>
                  <a:gd name="T30" fmla="*/ 466 w 830"/>
                  <a:gd name="T31" fmla="*/ 678 h 985"/>
                  <a:gd name="T32" fmla="*/ 367 w 830"/>
                  <a:gd name="T33" fmla="*/ 729 h 985"/>
                  <a:gd name="T34" fmla="*/ 274 w 830"/>
                  <a:gd name="T35" fmla="*/ 796 h 985"/>
                  <a:gd name="T36" fmla="*/ 194 w 830"/>
                  <a:gd name="T37" fmla="*/ 881 h 985"/>
                  <a:gd name="T38" fmla="*/ 131 w 830"/>
                  <a:gd name="T39" fmla="*/ 985 h 985"/>
                  <a:gd name="T40" fmla="*/ 125 w 830"/>
                  <a:gd name="T41" fmla="*/ 974 h 985"/>
                  <a:gd name="T42" fmla="*/ 109 w 830"/>
                  <a:gd name="T43" fmla="*/ 936 h 985"/>
                  <a:gd name="T44" fmla="*/ 88 w 830"/>
                  <a:gd name="T45" fmla="*/ 873 h 985"/>
                  <a:gd name="T46" fmla="*/ 64 w 830"/>
                  <a:gd name="T47" fmla="*/ 795 h 985"/>
                  <a:gd name="T48" fmla="*/ 40 w 830"/>
                  <a:gd name="T49" fmla="*/ 700 h 985"/>
                  <a:gd name="T50" fmla="*/ 19 w 830"/>
                  <a:gd name="T51" fmla="*/ 598 h 985"/>
                  <a:gd name="T52" fmla="*/ 5 w 830"/>
                  <a:gd name="T53" fmla="*/ 489 h 985"/>
                  <a:gd name="T54" fmla="*/ 0 w 830"/>
                  <a:gd name="T55" fmla="*/ 382 h 985"/>
                  <a:gd name="T56" fmla="*/ 7 w 830"/>
                  <a:gd name="T57" fmla="*/ 276 h 985"/>
                  <a:gd name="T58" fmla="*/ 29 w 830"/>
                  <a:gd name="T59" fmla="*/ 178 h 985"/>
                  <a:gd name="T60" fmla="*/ 69 w 830"/>
                  <a:gd name="T61" fmla="*/ 93 h 985"/>
                  <a:gd name="T62" fmla="*/ 130 w 830"/>
                  <a:gd name="T63" fmla="*/ 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0" h="985">
                    <a:moveTo>
                      <a:pt x="170" y="0"/>
                    </a:moveTo>
                    <a:lnTo>
                      <a:pt x="170" y="2"/>
                    </a:lnTo>
                    <a:lnTo>
                      <a:pt x="170" y="10"/>
                    </a:lnTo>
                    <a:lnTo>
                      <a:pt x="170" y="21"/>
                    </a:lnTo>
                    <a:lnTo>
                      <a:pt x="172" y="36"/>
                    </a:lnTo>
                    <a:lnTo>
                      <a:pt x="176" y="56"/>
                    </a:lnTo>
                    <a:lnTo>
                      <a:pt x="183" y="79"/>
                    </a:lnTo>
                    <a:lnTo>
                      <a:pt x="191" y="104"/>
                    </a:lnTo>
                    <a:lnTo>
                      <a:pt x="204" y="133"/>
                    </a:lnTo>
                    <a:lnTo>
                      <a:pt x="220" y="164"/>
                    </a:lnTo>
                    <a:lnTo>
                      <a:pt x="242" y="197"/>
                    </a:lnTo>
                    <a:lnTo>
                      <a:pt x="268" y="233"/>
                    </a:lnTo>
                    <a:lnTo>
                      <a:pt x="300" y="271"/>
                    </a:lnTo>
                    <a:lnTo>
                      <a:pt x="338" y="308"/>
                    </a:lnTo>
                    <a:lnTo>
                      <a:pt x="385" y="348"/>
                    </a:lnTo>
                    <a:lnTo>
                      <a:pt x="436" y="388"/>
                    </a:lnTo>
                    <a:lnTo>
                      <a:pt x="497" y="428"/>
                    </a:lnTo>
                    <a:lnTo>
                      <a:pt x="567" y="468"/>
                    </a:lnTo>
                    <a:lnTo>
                      <a:pt x="646" y="508"/>
                    </a:lnTo>
                    <a:lnTo>
                      <a:pt x="734" y="548"/>
                    </a:lnTo>
                    <a:lnTo>
                      <a:pt x="830" y="587"/>
                    </a:lnTo>
                    <a:lnTo>
                      <a:pt x="826" y="587"/>
                    </a:lnTo>
                    <a:lnTo>
                      <a:pt x="814" y="588"/>
                    </a:lnTo>
                    <a:lnTo>
                      <a:pt x="794" y="590"/>
                    </a:lnTo>
                    <a:lnTo>
                      <a:pt x="767" y="593"/>
                    </a:lnTo>
                    <a:lnTo>
                      <a:pt x="735" y="599"/>
                    </a:lnTo>
                    <a:lnTo>
                      <a:pt x="698" y="606"/>
                    </a:lnTo>
                    <a:lnTo>
                      <a:pt x="657" y="615"/>
                    </a:lnTo>
                    <a:lnTo>
                      <a:pt x="612" y="627"/>
                    </a:lnTo>
                    <a:lnTo>
                      <a:pt x="565" y="641"/>
                    </a:lnTo>
                    <a:lnTo>
                      <a:pt x="516" y="659"/>
                    </a:lnTo>
                    <a:lnTo>
                      <a:pt x="466" y="678"/>
                    </a:lnTo>
                    <a:lnTo>
                      <a:pt x="417" y="702"/>
                    </a:lnTo>
                    <a:lnTo>
                      <a:pt x="367" y="729"/>
                    </a:lnTo>
                    <a:lnTo>
                      <a:pt x="320" y="761"/>
                    </a:lnTo>
                    <a:lnTo>
                      <a:pt x="274" y="796"/>
                    </a:lnTo>
                    <a:lnTo>
                      <a:pt x="232" y="836"/>
                    </a:lnTo>
                    <a:lnTo>
                      <a:pt x="194" y="881"/>
                    </a:lnTo>
                    <a:lnTo>
                      <a:pt x="160" y="931"/>
                    </a:lnTo>
                    <a:lnTo>
                      <a:pt x="131" y="985"/>
                    </a:lnTo>
                    <a:lnTo>
                      <a:pt x="130" y="984"/>
                    </a:lnTo>
                    <a:lnTo>
                      <a:pt x="125" y="974"/>
                    </a:lnTo>
                    <a:lnTo>
                      <a:pt x="119" y="958"/>
                    </a:lnTo>
                    <a:lnTo>
                      <a:pt x="109" y="936"/>
                    </a:lnTo>
                    <a:lnTo>
                      <a:pt x="99" y="907"/>
                    </a:lnTo>
                    <a:lnTo>
                      <a:pt x="88" y="873"/>
                    </a:lnTo>
                    <a:lnTo>
                      <a:pt x="75" y="836"/>
                    </a:lnTo>
                    <a:lnTo>
                      <a:pt x="64" y="795"/>
                    </a:lnTo>
                    <a:lnTo>
                      <a:pt x="51" y="748"/>
                    </a:lnTo>
                    <a:lnTo>
                      <a:pt x="40" y="700"/>
                    </a:lnTo>
                    <a:lnTo>
                      <a:pt x="29" y="651"/>
                    </a:lnTo>
                    <a:lnTo>
                      <a:pt x="19" y="598"/>
                    </a:lnTo>
                    <a:lnTo>
                      <a:pt x="11" y="543"/>
                    </a:lnTo>
                    <a:lnTo>
                      <a:pt x="5" y="489"/>
                    </a:lnTo>
                    <a:lnTo>
                      <a:pt x="2" y="434"/>
                    </a:lnTo>
                    <a:lnTo>
                      <a:pt x="0" y="382"/>
                    </a:lnTo>
                    <a:lnTo>
                      <a:pt x="2" y="327"/>
                    </a:lnTo>
                    <a:lnTo>
                      <a:pt x="7" y="276"/>
                    </a:lnTo>
                    <a:lnTo>
                      <a:pt x="16" y="226"/>
                    </a:lnTo>
                    <a:lnTo>
                      <a:pt x="29" y="178"/>
                    </a:lnTo>
                    <a:lnTo>
                      <a:pt x="47" y="135"/>
                    </a:lnTo>
                    <a:lnTo>
                      <a:pt x="69" y="93"/>
                    </a:lnTo>
                    <a:lnTo>
                      <a:pt x="96" y="58"/>
                    </a:lnTo>
                    <a:lnTo>
                      <a:pt x="130" y="26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83F10177-C7DE-8A42-9121-044AC5D8E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25" y="4518025"/>
                <a:ext cx="1954212" cy="623888"/>
              </a:xfrm>
              <a:custGeom>
                <a:avLst/>
                <a:gdLst>
                  <a:gd name="T0" fmla="*/ 33 w 1231"/>
                  <a:gd name="T1" fmla="*/ 0 h 393"/>
                  <a:gd name="T2" fmla="*/ 89 w 1231"/>
                  <a:gd name="T3" fmla="*/ 61 h 393"/>
                  <a:gd name="T4" fmla="*/ 148 w 1231"/>
                  <a:gd name="T5" fmla="*/ 116 h 393"/>
                  <a:gd name="T6" fmla="*/ 209 w 1231"/>
                  <a:gd name="T7" fmla="*/ 165 h 393"/>
                  <a:gd name="T8" fmla="*/ 273 w 1231"/>
                  <a:gd name="T9" fmla="*/ 208 h 393"/>
                  <a:gd name="T10" fmla="*/ 337 w 1231"/>
                  <a:gd name="T11" fmla="*/ 244 h 393"/>
                  <a:gd name="T12" fmla="*/ 405 w 1231"/>
                  <a:gd name="T13" fmla="*/ 274 h 393"/>
                  <a:gd name="T14" fmla="*/ 474 w 1231"/>
                  <a:gd name="T15" fmla="*/ 295 h 393"/>
                  <a:gd name="T16" fmla="*/ 544 w 1231"/>
                  <a:gd name="T17" fmla="*/ 308 h 393"/>
                  <a:gd name="T18" fmla="*/ 614 w 1231"/>
                  <a:gd name="T19" fmla="*/ 313 h 393"/>
                  <a:gd name="T20" fmla="*/ 687 w 1231"/>
                  <a:gd name="T21" fmla="*/ 308 h 393"/>
                  <a:gd name="T22" fmla="*/ 757 w 1231"/>
                  <a:gd name="T23" fmla="*/ 295 h 393"/>
                  <a:gd name="T24" fmla="*/ 826 w 1231"/>
                  <a:gd name="T25" fmla="*/ 274 h 393"/>
                  <a:gd name="T26" fmla="*/ 892 w 1231"/>
                  <a:gd name="T27" fmla="*/ 245 h 393"/>
                  <a:gd name="T28" fmla="*/ 957 w 1231"/>
                  <a:gd name="T29" fmla="*/ 210 h 393"/>
                  <a:gd name="T30" fmla="*/ 1021 w 1231"/>
                  <a:gd name="T31" fmla="*/ 167 h 393"/>
                  <a:gd name="T32" fmla="*/ 1082 w 1231"/>
                  <a:gd name="T33" fmla="*/ 117 h 393"/>
                  <a:gd name="T34" fmla="*/ 1141 w 1231"/>
                  <a:gd name="T35" fmla="*/ 61 h 393"/>
                  <a:gd name="T36" fmla="*/ 1197 w 1231"/>
                  <a:gd name="T37" fmla="*/ 0 h 393"/>
                  <a:gd name="T38" fmla="*/ 1217 w 1231"/>
                  <a:gd name="T39" fmla="*/ 40 h 393"/>
                  <a:gd name="T40" fmla="*/ 1231 w 1231"/>
                  <a:gd name="T41" fmla="*/ 84 h 393"/>
                  <a:gd name="T42" fmla="*/ 1172 w 1231"/>
                  <a:gd name="T43" fmla="*/ 144 h 393"/>
                  <a:gd name="T44" fmla="*/ 1109 w 1231"/>
                  <a:gd name="T45" fmla="*/ 199 h 393"/>
                  <a:gd name="T46" fmla="*/ 1045 w 1231"/>
                  <a:gd name="T47" fmla="*/ 247 h 393"/>
                  <a:gd name="T48" fmla="*/ 980 w 1231"/>
                  <a:gd name="T49" fmla="*/ 290 h 393"/>
                  <a:gd name="T50" fmla="*/ 911 w 1231"/>
                  <a:gd name="T51" fmla="*/ 325 h 393"/>
                  <a:gd name="T52" fmla="*/ 840 w 1231"/>
                  <a:gd name="T53" fmla="*/ 354 h 393"/>
                  <a:gd name="T54" fmla="*/ 767 w 1231"/>
                  <a:gd name="T55" fmla="*/ 375 h 393"/>
                  <a:gd name="T56" fmla="*/ 691 w 1231"/>
                  <a:gd name="T57" fmla="*/ 388 h 393"/>
                  <a:gd name="T58" fmla="*/ 614 w 1231"/>
                  <a:gd name="T59" fmla="*/ 393 h 393"/>
                  <a:gd name="T60" fmla="*/ 538 w 1231"/>
                  <a:gd name="T61" fmla="*/ 388 h 393"/>
                  <a:gd name="T62" fmla="*/ 464 w 1231"/>
                  <a:gd name="T63" fmla="*/ 375 h 393"/>
                  <a:gd name="T64" fmla="*/ 390 w 1231"/>
                  <a:gd name="T65" fmla="*/ 354 h 393"/>
                  <a:gd name="T66" fmla="*/ 320 w 1231"/>
                  <a:gd name="T67" fmla="*/ 325 h 393"/>
                  <a:gd name="T68" fmla="*/ 251 w 1231"/>
                  <a:gd name="T69" fmla="*/ 290 h 393"/>
                  <a:gd name="T70" fmla="*/ 185 w 1231"/>
                  <a:gd name="T71" fmla="*/ 247 h 393"/>
                  <a:gd name="T72" fmla="*/ 121 w 1231"/>
                  <a:gd name="T73" fmla="*/ 199 h 393"/>
                  <a:gd name="T74" fmla="*/ 59 w 1231"/>
                  <a:gd name="T75" fmla="*/ 144 h 393"/>
                  <a:gd name="T76" fmla="*/ 0 w 1231"/>
                  <a:gd name="T77" fmla="*/ 84 h 393"/>
                  <a:gd name="T78" fmla="*/ 14 w 1231"/>
                  <a:gd name="T79" fmla="*/ 40 h 393"/>
                  <a:gd name="T80" fmla="*/ 33 w 1231"/>
                  <a:gd name="T81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31" h="393">
                    <a:moveTo>
                      <a:pt x="33" y="0"/>
                    </a:moveTo>
                    <a:lnTo>
                      <a:pt x="89" y="61"/>
                    </a:lnTo>
                    <a:lnTo>
                      <a:pt x="148" y="116"/>
                    </a:lnTo>
                    <a:lnTo>
                      <a:pt x="209" y="165"/>
                    </a:lnTo>
                    <a:lnTo>
                      <a:pt x="273" y="208"/>
                    </a:lnTo>
                    <a:lnTo>
                      <a:pt x="337" y="244"/>
                    </a:lnTo>
                    <a:lnTo>
                      <a:pt x="405" y="274"/>
                    </a:lnTo>
                    <a:lnTo>
                      <a:pt x="474" y="295"/>
                    </a:lnTo>
                    <a:lnTo>
                      <a:pt x="544" y="308"/>
                    </a:lnTo>
                    <a:lnTo>
                      <a:pt x="614" y="313"/>
                    </a:lnTo>
                    <a:lnTo>
                      <a:pt x="687" y="308"/>
                    </a:lnTo>
                    <a:lnTo>
                      <a:pt x="757" y="295"/>
                    </a:lnTo>
                    <a:lnTo>
                      <a:pt x="826" y="274"/>
                    </a:lnTo>
                    <a:lnTo>
                      <a:pt x="892" y="245"/>
                    </a:lnTo>
                    <a:lnTo>
                      <a:pt x="957" y="210"/>
                    </a:lnTo>
                    <a:lnTo>
                      <a:pt x="1021" y="167"/>
                    </a:lnTo>
                    <a:lnTo>
                      <a:pt x="1082" y="117"/>
                    </a:lnTo>
                    <a:lnTo>
                      <a:pt x="1141" y="61"/>
                    </a:lnTo>
                    <a:lnTo>
                      <a:pt x="1197" y="0"/>
                    </a:lnTo>
                    <a:lnTo>
                      <a:pt x="1217" y="40"/>
                    </a:lnTo>
                    <a:lnTo>
                      <a:pt x="1231" y="84"/>
                    </a:lnTo>
                    <a:lnTo>
                      <a:pt x="1172" y="144"/>
                    </a:lnTo>
                    <a:lnTo>
                      <a:pt x="1109" y="199"/>
                    </a:lnTo>
                    <a:lnTo>
                      <a:pt x="1045" y="247"/>
                    </a:lnTo>
                    <a:lnTo>
                      <a:pt x="980" y="290"/>
                    </a:lnTo>
                    <a:lnTo>
                      <a:pt x="911" y="325"/>
                    </a:lnTo>
                    <a:lnTo>
                      <a:pt x="840" y="354"/>
                    </a:lnTo>
                    <a:lnTo>
                      <a:pt x="767" y="375"/>
                    </a:lnTo>
                    <a:lnTo>
                      <a:pt x="691" y="388"/>
                    </a:lnTo>
                    <a:lnTo>
                      <a:pt x="614" y="393"/>
                    </a:lnTo>
                    <a:lnTo>
                      <a:pt x="538" y="388"/>
                    </a:lnTo>
                    <a:lnTo>
                      <a:pt x="464" y="375"/>
                    </a:lnTo>
                    <a:lnTo>
                      <a:pt x="390" y="354"/>
                    </a:lnTo>
                    <a:lnTo>
                      <a:pt x="320" y="325"/>
                    </a:lnTo>
                    <a:lnTo>
                      <a:pt x="251" y="290"/>
                    </a:lnTo>
                    <a:lnTo>
                      <a:pt x="185" y="247"/>
                    </a:lnTo>
                    <a:lnTo>
                      <a:pt x="121" y="199"/>
                    </a:lnTo>
                    <a:lnTo>
                      <a:pt x="59" y="144"/>
                    </a:lnTo>
                    <a:lnTo>
                      <a:pt x="0" y="84"/>
                    </a:lnTo>
                    <a:lnTo>
                      <a:pt x="14" y="4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6D1A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1ECDC0AB-65AB-3F45-A580-7D3B5994C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05038" y="1644650"/>
                <a:ext cx="3859212" cy="3363913"/>
              </a:xfrm>
              <a:custGeom>
                <a:avLst/>
                <a:gdLst>
                  <a:gd name="T0" fmla="*/ 543 w 2431"/>
                  <a:gd name="T1" fmla="*/ 10 h 2119"/>
                  <a:gd name="T2" fmla="*/ 567 w 2431"/>
                  <a:gd name="T3" fmla="*/ 50 h 2119"/>
                  <a:gd name="T4" fmla="*/ 613 w 2431"/>
                  <a:gd name="T5" fmla="*/ 112 h 2119"/>
                  <a:gd name="T6" fmla="*/ 685 w 2431"/>
                  <a:gd name="T7" fmla="*/ 181 h 2119"/>
                  <a:gd name="T8" fmla="*/ 785 w 2431"/>
                  <a:gd name="T9" fmla="*/ 244 h 2119"/>
                  <a:gd name="T10" fmla="*/ 913 w 2431"/>
                  <a:gd name="T11" fmla="*/ 287 h 2119"/>
                  <a:gd name="T12" fmla="*/ 1070 w 2431"/>
                  <a:gd name="T13" fmla="*/ 298 h 2119"/>
                  <a:gd name="T14" fmla="*/ 1262 w 2431"/>
                  <a:gd name="T15" fmla="*/ 260 h 2119"/>
                  <a:gd name="T16" fmla="*/ 1486 w 2431"/>
                  <a:gd name="T17" fmla="*/ 162 h 2119"/>
                  <a:gd name="T18" fmla="*/ 1584 w 2431"/>
                  <a:gd name="T19" fmla="*/ 242 h 2119"/>
                  <a:gd name="T20" fmla="*/ 1770 w 2431"/>
                  <a:gd name="T21" fmla="*/ 247 h 2119"/>
                  <a:gd name="T22" fmla="*/ 1911 w 2431"/>
                  <a:gd name="T23" fmla="*/ 297 h 2119"/>
                  <a:gd name="T24" fmla="*/ 2011 w 2431"/>
                  <a:gd name="T25" fmla="*/ 378 h 2119"/>
                  <a:gd name="T26" fmla="*/ 2080 w 2431"/>
                  <a:gd name="T27" fmla="*/ 487 h 2119"/>
                  <a:gd name="T28" fmla="*/ 2119 w 2431"/>
                  <a:gd name="T29" fmla="*/ 612 h 2119"/>
                  <a:gd name="T30" fmla="*/ 2135 w 2431"/>
                  <a:gd name="T31" fmla="*/ 745 h 2119"/>
                  <a:gd name="T32" fmla="*/ 2135 w 2431"/>
                  <a:gd name="T33" fmla="*/ 878 h 2119"/>
                  <a:gd name="T34" fmla="*/ 2123 w 2431"/>
                  <a:gd name="T35" fmla="*/ 1000 h 2119"/>
                  <a:gd name="T36" fmla="*/ 2107 w 2431"/>
                  <a:gd name="T37" fmla="*/ 1106 h 2119"/>
                  <a:gd name="T38" fmla="*/ 2090 w 2431"/>
                  <a:gd name="T39" fmla="*/ 1184 h 2119"/>
                  <a:gd name="T40" fmla="*/ 2079 w 2431"/>
                  <a:gd name="T41" fmla="*/ 1227 h 2119"/>
                  <a:gd name="T42" fmla="*/ 2192 w 2431"/>
                  <a:gd name="T43" fmla="*/ 1064 h 2119"/>
                  <a:gd name="T44" fmla="*/ 2303 w 2431"/>
                  <a:gd name="T45" fmla="*/ 820 h 2119"/>
                  <a:gd name="T46" fmla="*/ 2352 w 2431"/>
                  <a:gd name="T47" fmla="*/ 836 h 2119"/>
                  <a:gd name="T48" fmla="*/ 2417 w 2431"/>
                  <a:gd name="T49" fmla="*/ 912 h 2119"/>
                  <a:gd name="T50" fmla="*/ 2431 w 2431"/>
                  <a:gd name="T51" fmla="*/ 1025 h 2119"/>
                  <a:gd name="T52" fmla="*/ 2399 w 2431"/>
                  <a:gd name="T53" fmla="*/ 1163 h 2119"/>
                  <a:gd name="T54" fmla="*/ 2322 w 2431"/>
                  <a:gd name="T55" fmla="*/ 1304 h 2119"/>
                  <a:gd name="T56" fmla="*/ 2215 w 2431"/>
                  <a:gd name="T57" fmla="*/ 1413 h 2119"/>
                  <a:gd name="T58" fmla="*/ 2103 w 2431"/>
                  <a:gd name="T59" fmla="*/ 1469 h 2119"/>
                  <a:gd name="T60" fmla="*/ 1984 w 2431"/>
                  <a:gd name="T61" fmla="*/ 1557 h 2119"/>
                  <a:gd name="T62" fmla="*/ 1822 w 2431"/>
                  <a:gd name="T63" fmla="*/ 1783 h 2119"/>
                  <a:gd name="T64" fmla="*/ 1638 w 2431"/>
                  <a:gd name="T65" fmla="*/ 1961 h 2119"/>
                  <a:gd name="T66" fmla="*/ 1435 w 2431"/>
                  <a:gd name="T67" fmla="*/ 2078 h 2119"/>
                  <a:gd name="T68" fmla="*/ 1215 w 2431"/>
                  <a:gd name="T69" fmla="*/ 2119 h 2119"/>
                  <a:gd name="T70" fmla="*/ 998 w 2431"/>
                  <a:gd name="T71" fmla="*/ 2076 h 2119"/>
                  <a:gd name="T72" fmla="*/ 794 w 2431"/>
                  <a:gd name="T73" fmla="*/ 1959 h 2119"/>
                  <a:gd name="T74" fmla="*/ 609 w 2431"/>
                  <a:gd name="T75" fmla="*/ 1781 h 2119"/>
                  <a:gd name="T76" fmla="*/ 448 w 2431"/>
                  <a:gd name="T77" fmla="*/ 1557 h 2119"/>
                  <a:gd name="T78" fmla="*/ 320 w 2431"/>
                  <a:gd name="T79" fmla="*/ 1466 h 2119"/>
                  <a:gd name="T80" fmla="*/ 194 w 2431"/>
                  <a:gd name="T81" fmla="*/ 1392 h 2119"/>
                  <a:gd name="T82" fmla="*/ 80 w 2431"/>
                  <a:gd name="T83" fmla="*/ 1258 h 2119"/>
                  <a:gd name="T84" fmla="*/ 18 w 2431"/>
                  <a:gd name="T85" fmla="*/ 1117 h 2119"/>
                  <a:gd name="T86" fmla="*/ 0 w 2431"/>
                  <a:gd name="T87" fmla="*/ 985 h 2119"/>
                  <a:gd name="T88" fmla="*/ 27 w 2431"/>
                  <a:gd name="T89" fmla="*/ 883 h 2119"/>
                  <a:gd name="T90" fmla="*/ 98 w 2431"/>
                  <a:gd name="T91" fmla="*/ 827 h 2119"/>
                  <a:gd name="T92" fmla="*/ 171 w 2431"/>
                  <a:gd name="T93" fmla="*/ 870 h 2119"/>
                  <a:gd name="T94" fmla="*/ 235 w 2431"/>
                  <a:gd name="T95" fmla="*/ 990 h 2119"/>
                  <a:gd name="T96" fmla="*/ 287 w 2431"/>
                  <a:gd name="T97" fmla="*/ 1067 h 2119"/>
                  <a:gd name="T98" fmla="*/ 309 w 2431"/>
                  <a:gd name="T99" fmla="*/ 1094 h 2119"/>
                  <a:gd name="T100" fmla="*/ 295 w 2431"/>
                  <a:gd name="T101" fmla="*/ 902 h 2119"/>
                  <a:gd name="T102" fmla="*/ 320 w 2431"/>
                  <a:gd name="T103" fmla="*/ 748 h 2119"/>
                  <a:gd name="T104" fmla="*/ 372 w 2431"/>
                  <a:gd name="T105" fmla="*/ 619 h 2119"/>
                  <a:gd name="T106" fmla="*/ 434 w 2431"/>
                  <a:gd name="T107" fmla="*/ 500 h 2119"/>
                  <a:gd name="T108" fmla="*/ 493 w 2431"/>
                  <a:gd name="T109" fmla="*/ 378 h 2119"/>
                  <a:gd name="T110" fmla="*/ 535 w 2431"/>
                  <a:gd name="T111" fmla="*/ 239 h 2119"/>
                  <a:gd name="T112" fmla="*/ 545 w 2431"/>
                  <a:gd name="T113" fmla="*/ 68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31" h="2119">
                    <a:moveTo>
                      <a:pt x="538" y="0"/>
                    </a:moveTo>
                    <a:lnTo>
                      <a:pt x="540" y="2"/>
                    </a:lnTo>
                    <a:lnTo>
                      <a:pt x="543" y="10"/>
                    </a:lnTo>
                    <a:lnTo>
                      <a:pt x="548" y="20"/>
                    </a:lnTo>
                    <a:lnTo>
                      <a:pt x="556" y="34"/>
                    </a:lnTo>
                    <a:lnTo>
                      <a:pt x="567" y="50"/>
                    </a:lnTo>
                    <a:lnTo>
                      <a:pt x="580" y="69"/>
                    </a:lnTo>
                    <a:lnTo>
                      <a:pt x="596" y="90"/>
                    </a:lnTo>
                    <a:lnTo>
                      <a:pt x="613" y="112"/>
                    </a:lnTo>
                    <a:lnTo>
                      <a:pt x="634" y="135"/>
                    </a:lnTo>
                    <a:lnTo>
                      <a:pt x="658" y="159"/>
                    </a:lnTo>
                    <a:lnTo>
                      <a:pt x="685" y="181"/>
                    </a:lnTo>
                    <a:lnTo>
                      <a:pt x="716" y="204"/>
                    </a:lnTo>
                    <a:lnTo>
                      <a:pt x="748" y="225"/>
                    </a:lnTo>
                    <a:lnTo>
                      <a:pt x="785" y="244"/>
                    </a:lnTo>
                    <a:lnTo>
                      <a:pt x="823" y="261"/>
                    </a:lnTo>
                    <a:lnTo>
                      <a:pt x="866" y="276"/>
                    </a:lnTo>
                    <a:lnTo>
                      <a:pt x="913" y="287"/>
                    </a:lnTo>
                    <a:lnTo>
                      <a:pt x="961" y="295"/>
                    </a:lnTo>
                    <a:lnTo>
                      <a:pt x="1014" y="298"/>
                    </a:lnTo>
                    <a:lnTo>
                      <a:pt x="1070" y="298"/>
                    </a:lnTo>
                    <a:lnTo>
                      <a:pt x="1131" y="292"/>
                    </a:lnTo>
                    <a:lnTo>
                      <a:pt x="1193" y="279"/>
                    </a:lnTo>
                    <a:lnTo>
                      <a:pt x="1262" y="260"/>
                    </a:lnTo>
                    <a:lnTo>
                      <a:pt x="1332" y="236"/>
                    </a:lnTo>
                    <a:lnTo>
                      <a:pt x="1408" y="202"/>
                    </a:lnTo>
                    <a:lnTo>
                      <a:pt x="1486" y="162"/>
                    </a:lnTo>
                    <a:lnTo>
                      <a:pt x="1433" y="266"/>
                    </a:lnTo>
                    <a:lnTo>
                      <a:pt x="1512" y="252"/>
                    </a:lnTo>
                    <a:lnTo>
                      <a:pt x="1584" y="242"/>
                    </a:lnTo>
                    <a:lnTo>
                      <a:pt x="1651" y="239"/>
                    </a:lnTo>
                    <a:lnTo>
                      <a:pt x="1714" y="241"/>
                    </a:lnTo>
                    <a:lnTo>
                      <a:pt x="1770" y="247"/>
                    </a:lnTo>
                    <a:lnTo>
                      <a:pt x="1822" y="260"/>
                    </a:lnTo>
                    <a:lnTo>
                      <a:pt x="1869" y="276"/>
                    </a:lnTo>
                    <a:lnTo>
                      <a:pt x="1911" y="297"/>
                    </a:lnTo>
                    <a:lnTo>
                      <a:pt x="1949" y="321"/>
                    </a:lnTo>
                    <a:lnTo>
                      <a:pt x="1983" y="348"/>
                    </a:lnTo>
                    <a:lnTo>
                      <a:pt x="2011" y="378"/>
                    </a:lnTo>
                    <a:lnTo>
                      <a:pt x="2039" y="412"/>
                    </a:lnTo>
                    <a:lnTo>
                      <a:pt x="2061" y="449"/>
                    </a:lnTo>
                    <a:lnTo>
                      <a:pt x="2080" y="487"/>
                    </a:lnTo>
                    <a:lnTo>
                      <a:pt x="2095" y="527"/>
                    </a:lnTo>
                    <a:lnTo>
                      <a:pt x="2109" y="569"/>
                    </a:lnTo>
                    <a:lnTo>
                      <a:pt x="2119" y="612"/>
                    </a:lnTo>
                    <a:lnTo>
                      <a:pt x="2127" y="655"/>
                    </a:lnTo>
                    <a:lnTo>
                      <a:pt x="2131" y="700"/>
                    </a:lnTo>
                    <a:lnTo>
                      <a:pt x="2135" y="745"/>
                    </a:lnTo>
                    <a:lnTo>
                      <a:pt x="2136" y="790"/>
                    </a:lnTo>
                    <a:lnTo>
                      <a:pt x="2136" y="833"/>
                    </a:lnTo>
                    <a:lnTo>
                      <a:pt x="2135" y="878"/>
                    </a:lnTo>
                    <a:lnTo>
                      <a:pt x="2131" y="920"/>
                    </a:lnTo>
                    <a:lnTo>
                      <a:pt x="2128" y="961"/>
                    </a:lnTo>
                    <a:lnTo>
                      <a:pt x="2123" y="1000"/>
                    </a:lnTo>
                    <a:lnTo>
                      <a:pt x="2119" y="1038"/>
                    </a:lnTo>
                    <a:lnTo>
                      <a:pt x="2112" y="1073"/>
                    </a:lnTo>
                    <a:lnTo>
                      <a:pt x="2107" y="1106"/>
                    </a:lnTo>
                    <a:lnTo>
                      <a:pt x="2101" y="1136"/>
                    </a:lnTo>
                    <a:lnTo>
                      <a:pt x="2095" y="1162"/>
                    </a:lnTo>
                    <a:lnTo>
                      <a:pt x="2090" y="1184"/>
                    </a:lnTo>
                    <a:lnTo>
                      <a:pt x="2085" y="1203"/>
                    </a:lnTo>
                    <a:lnTo>
                      <a:pt x="2082" y="1218"/>
                    </a:lnTo>
                    <a:lnTo>
                      <a:pt x="2079" y="1227"/>
                    </a:lnTo>
                    <a:lnTo>
                      <a:pt x="2077" y="1232"/>
                    </a:lnTo>
                    <a:lnTo>
                      <a:pt x="2140" y="1147"/>
                    </a:lnTo>
                    <a:lnTo>
                      <a:pt x="2192" y="1064"/>
                    </a:lnTo>
                    <a:lnTo>
                      <a:pt x="2237" y="981"/>
                    </a:lnTo>
                    <a:lnTo>
                      <a:pt x="2274" y="899"/>
                    </a:lnTo>
                    <a:lnTo>
                      <a:pt x="2303" y="820"/>
                    </a:lnTo>
                    <a:lnTo>
                      <a:pt x="2320" y="822"/>
                    </a:lnTo>
                    <a:lnTo>
                      <a:pt x="2338" y="828"/>
                    </a:lnTo>
                    <a:lnTo>
                      <a:pt x="2352" y="836"/>
                    </a:lnTo>
                    <a:lnTo>
                      <a:pt x="2378" y="856"/>
                    </a:lnTo>
                    <a:lnTo>
                      <a:pt x="2401" y="881"/>
                    </a:lnTo>
                    <a:lnTo>
                      <a:pt x="2417" y="912"/>
                    </a:lnTo>
                    <a:lnTo>
                      <a:pt x="2426" y="945"/>
                    </a:lnTo>
                    <a:lnTo>
                      <a:pt x="2431" y="984"/>
                    </a:lnTo>
                    <a:lnTo>
                      <a:pt x="2431" y="1025"/>
                    </a:lnTo>
                    <a:lnTo>
                      <a:pt x="2426" y="1070"/>
                    </a:lnTo>
                    <a:lnTo>
                      <a:pt x="2415" y="1117"/>
                    </a:lnTo>
                    <a:lnTo>
                      <a:pt x="2399" y="1163"/>
                    </a:lnTo>
                    <a:lnTo>
                      <a:pt x="2378" y="1210"/>
                    </a:lnTo>
                    <a:lnTo>
                      <a:pt x="2352" y="1258"/>
                    </a:lnTo>
                    <a:lnTo>
                      <a:pt x="2322" y="1304"/>
                    </a:lnTo>
                    <a:lnTo>
                      <a:pt x="2288" y="1346"/>
                    </a:lnTo>
                    <a:lnTo>
                      <a:pt x="2253" y="1381"/>
                    </a:lnTo>
                    <a:lnTo>
                      <a:pt x="2215" y="1413"/>
                    </a:lnTo>
                    <a:lnTo>
                      <a:pt x="2178" y="1439"/>
                    </a:lnTo>
                    <a:lnTo>
                      <a:pt x="2140" y="1458"/>
                    </a:lnTo>
                    <a:lnTo>
                      <a:pt x="2103" y="1469"/>
                    </a:lnTo>
                    <a:lnTo>
                      <a:pt x="2066" y="1476"/>
                    </a:lnTo>
                    <a:lnTo>
                      <a:pt x="2032" y="1474"/>
                    </a:lnTo>
                    <a:lnTo>
                      <a:pt x="1984" y="1557"/>
                    </a:lnTo>
                    <a:lnTo>
                      <a:pt x="1933" y="1637"/>
                    </a:lnTo>
                    <a:lnTo>
                      <a:pt x="1880" y="1713"/>
                    </a:lnTo>
                    <a:lnTo>
                      <a:pt x="1822" y="1783"/>
                    </a:lnTo>
                    <a:lnTo>
                      <a:pt x="1763" y="1849"/>
                    </a:lnTo>
                    <a:lnTo>
                      <a:pt x="1702" y="1908"/>
                    </a:lnTo>
                    <a:lnTo>
                      <a:pt x="1638" y="1961"/>
                    </a:lnTo>
                    <a:lnTo>
                      <a:pt x="1573" y="2007"/>
                    </a:lnTo>
                    <a:lnTo>
                      <a:pt x="1505" y="2046"/>
                    </a:lnTo>
                    <a:lnTo>
                      <a:pt x="1435" y="2078"/>
                    </a:lnTo>
                    <a:lnTo>
                      <a:pt x="1363" y="2100"/>
                    </a:lnTo>
                    <a:lnTo>
                      <a:pt x="1291" y="2115"/>
                    </a:lnTo>
                    <a:lnTo>
                      <a:pt x="1215" y="2119"/>
                    </a:lnTo>
                    <a:lnTo>
                      <a:pt x="1142" y="2115"/>
                    </a:lnTo>
                    <a:lnTo>
                      <a:pt x="1068" y="2100"/>
                    </a:lnTo>
                    <a:lnTo>
                      <a:pt x="998" y="2076"/>
                    </a:lnTo>
                    <a:lnTo>
                      <a:pt x="927" y="2046"/>
                    </a:lnTo>
                    <a:lnTo>
                      <a:pt x="860" y="2006"/>
                    </a:lnTo>
                    <a:lnTo>
                      <a:pt x="794" y="1959"/>
                    </a:lnTo>
                    <a:lnTo>
                      <a:pt x="730" y="1906"/>
                    </a:lnTo>
                    <a:lnTo>
                      <a:pt x="668" y="1847"/>
                    </a:lnTo>
                    <a:lnTo>
                      <a:pt x="609" y="1781"/>
                    </a:lnTo>
                    <a:lnTo>
                      <a:pt x="553" y="1711"/>
                    </a:lnTo>
                    <a:lnTo>
                      <a:pt x="500" y="1636"/>
                    </a:lnTo>
                    <a:lnTo>
                      <a:pt x="448" y="1557"/>
                    </a:lnTo>
                    <a:lnTo>
                      <a:pt x="400" y="1474"/>
                    </a:lnTo>
                    <a:lnTo>
                      <a:pt x="362" y="1474"/>
                    </a:lnTo>
                    <a:lnTo>
                      <a:pt x="320" y="1466"/>
                    </a:lnTo>
                    <a:lnTo>
                      <a:pt x="279" y="1448"/>
                    </a:lnTo>
                    <a:lnTo>
                      <a:pt x="235" y="1424"/>
                    </a:lnTo>
                    <a:lnTo>
                      <a:pt x="194" y="1392"/>
                    </a:lnTo>
                    <a:lnTo>
                      <a:pt x="154" y="1354"/>
                    </a:lnTo>
                    <a:lnTo>
                      <a:pt x="115" y="1309"/>
                    </a:lnTo>
                    <a:lnTo>
                      <a:pt x="80" y="1258"/>
                    </a:lnTo>
                    <a:lnTo>
                      <a:pt x="54" y="1210"/>
                    </a:lnTo>
                    <a:lnTo>
                      <a:pt x="34" y="1163"/>
                    </a:lnTo>
                    <a:lnTo>
                      <a:pt x="18" y="1117"/>
                    </a:lnTo>
                    <a:lnTo>
                      <a:pt x="6" y="1072"/>
                    </a:lnTo>
                    <a:lnTo>
                      <a:pt x="0" y="1027"/>
                    </a:lnTo>
                    <a:lnTo>
                      <a:pt x="0" y="985"/>
                    </a:lnTo>
                    <a:lnTo>
                      <a:pt x="3" y="947"/>
                    </a:lnTo>
                    <a:lnTo>
                      <a:pt x="13" y="913"/>
                    </a:lnTo>
                    <a:lnTo>
                      <a:pt x="27" y="883"/>
                    </a:lnTo>
                    <a:lnTo>
                      <a:pt x="46" y="857"/>
                    </a:lnTo>
                    <a:lnTo>
                      <a:pt x="72" y="836"/>
                    </a:lnTo>
                    <a:lnTo>
                      <a:pt x="98" y="827"/>
                    </a:lnTo>
                    <a:lnTo>
                      <a:pt x="123" y="820"/>
                    </a:lnTo>
                    <a:lnTo>
                      <a:pt x="151" y="820"/>
                    </a:lnTo>
                    <a:lnTo>
                      <a:pt x="171" y="870"/>
                    </a:lnTo>
                    <a:lnTo>
                      <a:pt x="192" y="915"/>
                    </a:lnTo>
                    <a:lnTo>
                      <a:pt x="215" y="955"/>
                    </a:lnTo>
                    <a:lnTo>
                      <a:pt x="235" y="990"/>
                    </a:lnTo>
                    <a:lnTo>
                      <a:pt x="255" y="1022"/>
                    </a:lnTo>
                    <a:lnTo>
                      <a:pt x="272" y="1048"/>
                    </a:lnTo>
                    <a:lnTo>
                      <a:pt x="287" y="1067"/>
                    </a:lnTo>
                    <a:lnTo>
                      <a:pt x="299" y="1083"/>
                    </a:lnTo>
                    <a:lnTo>
                      <a:pt x="306" y="1091"/>
                    </a:lnTo>
                    <a:lnTo>
                      <a:pt x="309" y="1094"/>
                    </a:lnTo>
                    <a:lnTo>
                      <a:pt x="299" y="1025"/>
                    </a:lnTo>
                    <a:lnTo>
                      <a:pt x="295" y="961"/>
                    </a:lnTo>
                    <a:lnTo>
                      <a:pt x="295" y="902"/>
                    </a:lnTo>
                    <a:lnTo>
                      <a:pt x="299" y="848"/>
                    </a:lnTo>
                    <a:lnTo>
                      <a:pt x="308" y="796"/>
                    </a:lnTo>
                    <a:lnTo>
                      <a:pt x="320" y="748"/>
                    </a:lnTo>
                    <a:lnTo>
                      <a:pt x="335" y="703"/>
                    </a:lnTo>
                    <a:lnTo>
                      <a:pt x="352" y="660"/>
                    </a:lnTo>
                    <a:lnTo>
                      <a:pt x="372" y="619"/>
                    </a:lnTo>
                    <a:lnTo>
                      <a:pt x="391" y="579"/>
                    </a:lnTo>
                    <a:lnTo>
                      <a:pt x="413" y="540"/>
                    </a:lnTo>
                    <a:lnTo>
                      <a:pt x="434" y="500"/>
                    </a:lnTo>
                    <a:lnTo>
                      <a:pt x="455" y="460"/>
                    </a:lnTo>
                    <a:lnTo>
                      <a:pt x="474" y="420"/>
                    </a:lnTo>
                    <a:lnTo>
                      <a:pt x="493" y="378"/>
                    </a:lnTo>
                    <a:lnTo>
                      <a:pt x="509" y="333"/>
                    </a:lnTo>
                    <a:lnTo>
                      <a:pt x="524" y="287"/>
                    </a:lnTo>
                    <a:lnTo>
                      <a:pt x="535" y="239"/>
                    </a:lnTo>
                    <a:lnTo>
                      <a:pt x="541" y="185"/>
                    </a:lnTo>
                    <a:lnTo>
                      <a:pt x="546" y="128"/>
                    </a:lnTo>
                    <a:lnTo>
                      <a:pt x="545" y="68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EAD8B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B6CB00B8-9728-DC4F-A171-574FF1953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2975" y="371475"/>
                <a:ext cx="3856037" cy="3228975"/>
              </a:xfrm>
              <a:custGeom>
                <a:avLst/>
                <a:gdLst>
                  <a:gd name="T0" fmla="*/ 1419 w 2429"/>
                  <a:gd name="T1" fmla="*/ 19 h 2034"/>
                  <a:gd name="T2" fmla="*/ 1268 w 2429"/>
                  <a:gd name="T3" fmla="*/ 45 h 2034"/>
                  <a:gd name="T4" fmla="*/ 1057 w 2429"/>
                  <a:gd name="T5" fmla="*/ 168 h 2034"/>
                  <a:gd name="T6" fmla="*/ 1175 w 2429"/>
                  <a:gd name="T7" fmla="*/ 128 h 2034"/>
                  <a:gd name="T8" fmla="*/ 1414 w 2429"/>
                  <a:gd name="T9" fmla="*/ 90 h 2034"/>
                  <a:gd name="T10" fmla="*/ 1705 w 2429"/>
                  <a:gd name="T11" fmla="*/ 126 h 2034"/>
                  <a:gd name="T12" fmla="*/ 1986 w 2429"/>
                  <a:gd name="T13" fmla="*/ 315 h 2034"/>
                  <a:gd name="T14" fmla="*/ 1910 w 2429"/>
                  <a:gd name="T15" fmla="*/ 282 h 2034"/>
                  <a:gd name="T16" fmla="*/ 1777 w 2429"/>
                  <a:gd name="T17" fmla="*/ 253 h 2034"/>
                  <a:gd name="T18" fmla="*/ 1854 w 2429"/>
                  <a:gd name="T19" fmla="*/ 288 h 2034"/>
                  <a:gd name="T20" fmla="*/ 2035 w 2429"/>
                  <a:gd name="T21" fmla="*/ 402 h 2034"/>
                  <a:gd name="T22" fmla="*/ 2240 w 2429"/>
                  <a:gd name="T23" fmla="*/ 601 h 2034"/>
                  <a:gd name="T24" fmla="*/ 2394 w 2429"/>
                  <a:gd name="T25" fmla="*/ 894 h 2034"/>
                  <a:gd name="T26" fmla="*/ 2418 w 2429"/>
                  <a:gd name="T27" fmla="*/ 1289 h 2034"/>
                  <a:gd name="T28" fmla="*/ 2380 w 2429"/>
                  <a:gd name="T29" fmla="*/ 1203 h 2034"/>
                  <a:gd name="T30" fmla="*/ 2346 w 2429"/>
                  <a:gd name="T31" fmla="*/ 1477 h 2034"/>
                  <a:gd name="T32" fmla="*/ 2191 w 2429"/>
                  <a:gd name="T33" fmla="*/ 1866 h 2034"/>
                  <a:gd name="T34" fmla="*/ 2083 w 2429"/>
                  <a:gd name="T35" fmla="*/ 2012 h 2034"/>
                  <a:gd name="T36" fmla="*/ 2110 w 2429"/>
                  <a:gd name="T37" fmla="*/ 1887 h 2034"/>
                  <a:gd name="T38" fmla="*/ 2133 w 2429"/>
                  <a:gd name="T39" fmla="*/ 1690 h 2034"/>
                  <a:gd name="T40" fmla="*/ 2126 w 2429"/>
                  <a:gd name="T41" fmla="*/ 1465 h 2034"/>
                  <a:gd name="T42" fmla="*/ 2062 w 2429"/>
                  <a:gd name="T43" fmla="*/ 1252 h 2034"/>
                  <a:gd name="T44" fmla="*/ 1914 w 2429"/>
                  <a:gd name="T45" fmla="*/ 1097 h 2034"/>
                  <a:gd name="T46" fmla="*/ 1654 w 2429"/>
                  <a:gd name="T47" fmla="*/ 1036 h 2034"/>
                  <a:gd name="T48" fmla="*/ 1406 w 2429"/>
                  <a:gd name="T49" fmla="*/ 1001 h 2034"/>
                  <a:gd name="T50" fmla="*/ 1070 w 2429"/>
                  <a:gd name="T51" fmla="*/ 1095 h 2034"/>
                  <a:gd name="T52" fmla="*/ 823 w 2429"/>
                  <a:gd name="T53" fmla="*/ 1060 h 2034"/>
                  <a:gd name="T54" fmla="*/ 658 w 2429"/>
                  <a:gd name="T55" fmla="*/ 956 h 2034"/>
                  <a:gd name="T56" fmla="*/ 565 w 2429"/>
                  <a:gd name="T57" fmla="*/ 849 h 2034"/>
                  <a:gd name="T58" fmla="*/ 536 w 2429"/>
                  <a:gd name="T59" fmla="*/ 798 h 2034"/>
                  <a:gd name="T60" fmla="*/ 522 w 2429"/>
                  <a:gd name="T61" fmla="*/ 1086 h 2034"/>
                  <a:gd name="T62" fmla="*/ 432 w 2429"/>
                  <a:gd name="T63" fmla="*/ 1299 h 2034"/>
                  <a:gd name="T64" fmla="*/ 335 w 2429"/>
                  <a:gd name="T65" fmla="*/ 1501 h 2034"/>
                  <a:gd name="T66" fmla="*/ 293 w 2429"/>
                  <a:gd name="T67" fmla="*/ 1760 h 2034"/>
                  <a:gd name="T68" fmla="*/ 286 w 2429"/>
                  <a:gd name="T69" fmla="*/ 1866 h 2034"/>
                  <a:gd name="T70" fmla="*/ 192 w 2429"/>
                  <a:gd name="T71" fmla="*/ 1709 h 2034"/>
                  <a:gd name="T72" fmla="*/ 99 w 2429"/>
                  <a:gd name="T73" fmla="*/ 1441 h 2034"/>
                  <a:gd name="T74" fmla="*/ 91 w 2429"/>
                  <a:gd name="T75" fmla="*/ 1092 h 2034"/>
                  <a:gd name="T76" fmla="*/ 1 w 2429"/>
                  <a:gd name="T77" fmla="*/ 1111 h 2034"/>
                  <a:gd name="T78" fmla="*/ 6 w 2429"/>
                  <a:gd name="T79" fmla="*/ 969 h 2034"/>
                  <a:gd name="T80" fmla="*/ 70 w 2429"/>
                  <a:gd name="T81" fmla="*/ 769 h 2034"/>
                  <a:gd name="T82" fmla="*/ 250 w 2429"/>
                  <a:gd name="T83" fmla="*/ 580 h 2034"/>
                  <a:gd name="T84" fmla="*/ 357 w 2429"/>
                  <a:gd name="T85" fmla="*/ 503 h 2034"/>
                  <a:gd name="T86" fmla="*/ 275 w 2429"/>
                  <a:gd name="T87" fmla="*/ 424 h 2034"/>
                  <a:gd name="T88" fmla="*/ 176 w 2429"/>
                  <a:gd name="T89" fmla="*/ 384 h 2034"/>
                  <a:gd name="T90" fmla="*/ 285 w 2429"/>
                  <a:gd name="T91" fmla="*/ 396 h 2034"/>
                  <a:gd name="T92" fmla="*/ 408 w 2429"/>
                  <a:gd name="T93" fmla="*/ 476 h 2034"/>
                  <a:gd name="T94" fmla="*/ 411 w 2429"/>
                  <a:gd name="T95" fmla="*/ 452 h 2034"/>
                  <a:gd name="T96" fmla="*/ 397 w 2429"/>
                  <a:gd name="T97" fmla="*/ 296 h 2034"/>
                  <a:gd name="T98" fmla="*/ 419 w 2429"/>
                  <a:gd name="T99" fmla="*/ 261 h 2034"/>
                  <a:gd name="T100" fmla="*/ 455 w 2429"/>
                  <a:gd name="T101" fmla="*/ 388 h 2034"/>
                  <a:gd name="T102" fmla="*/ 485 w 2429"/>
                  <a:gd name="T103" fmla="*/ 320 h 2034"/>
                  <a:gd name="T104" fmla="*/ 583 w 2429"/>
                  <a:gd name="T105" fmla="*/ 197 h 2034"/>
                  <a:gd name="T106" fmla="*/ 770 w 2429"/>
                  <a:gd name="T107" fmla="*/ 74 h 2034"/>
                  <a:gd name="T108" fmla="*/ 1076 w 2429"/>
                  <a:gd name="T109" fmla="*/ 3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29" h="2034">
                    <a:moveTo>
                      <a:pt x="1154" y="0"/>
                    </a:moveTo>
                    <a:lnTo>
                      <a:pt x="1238" y="1"/>
                    </a:lnTo>
                    <a:lnTo>
                      <a:pt x="1327" y="8"/>
                    </a:lnTo>
                    <a:lnTo>
                      <a:pt x="1423" y="19"/>
                    </a:lnTo>
                    <a:lnTo>
                      <a:pt x="1419" y="19"/>
                    </a:lnTo>
                    <a:lnTo>
                      <a:pt x="1404" y="19"/>
                    </a:lnTo>
                    <a:lnTo>
                      <a:pt x="1380" y="21"/>
                    </a:lnTo>
                    <a:lnTo>
                      <a:pt x="1350" y="24"/>
                    </a:lnTo>
                    <a:lnTo>
                      <a:pt x="1311" y="32"/>
                    </a:lnTo>
                    <a:lnTo>
                      <a:pt x="1268" y="45"/>
                    </a:lnTo>
                    <a:lnTo>
                      <a:pt x="1219" y="64"/>
                    </a:lnTo>
                    <a:lnTo>
                      <a:pt x="1167" y="90"/>
                    </a:lnTo>
                    <a:lnTo>
                      <a:pt x="1111" y="125"/>
                    </a:lnTo>
                    <a:lnTo>
                      <a:pt x="1054" y="170"/>
                    </a:lnTo>
                    <a:lnTo>
                      <a:pt x="1057" y="168"/>
                    </a:lnTo>
                    <a:lnTo>
                      <a:pt x="1068" y="163"/>
                    </a:lnTo>
                    <a:lnTo>
                      <a:pt x="1086" y="157"/>
                    </a:lnTo>
                    <a:lnTo>
                      <a:pt x="1111" y="147"/>
                    </a:lnTo>
                    <a:lnTo>
                      <a:pt x="1140" y="138"/>
                    </a:lnTo>
                    <a:lnTo>
                      <a:pt x="1175" y="128"/>
                    </a:lnTo>
                    <a:lnTo>
                      <a:pt x="1215" y="118"/>
                    </a:lnTo>
                    <a:lnTo>
                      <a:pt x="1260" y="109"/>
                    </a:lnTo>
                    <a:lnTo>
                      <a:pt x="1308" y="99"/>
                    </a:lnTo>
                    <a:lnTo>
                      <a:pt x="1359" y="93"/>
                    </a:lnTo>
                    <a:lnTo>
                      <a:pt x="1414" y="90"/>
                    </a:lnTo>
                    <a:lnTo>
                      <a:pt x="1470" y="88"/>
                    </a:lnTo>
                    <a:lnTo>
                      <a:pt x="1528" y="91"/>
                    </a:lnTo>
                    <a:lnTo>
                      <a:pt x="1587" y="98"/>
                    </a:lnTo>
                    <a:lnTo>
                      <a:pt x="1646" y="110"/>
                    </a:lnTo>
                    <a:lnTo>
                      <a:pt x="1705" y="126"/>
                    </a:lnTo>
                    <a:lnTo>
                      <a:pt x="1765" y="150"/>
                    </a:lnTo>
                    <a:lnTo>
                      <a:pt x="1822" y="181"/>
                    </a:lnTo>
                    <a:lnTo>
                      <a:pt x="1878" y="218"/>
                    </a:lnTo>
                    <a:lnTo>
                      <a:pt x="1933" y="263"/>
                    </a:lnTo>
                    <a:lnTo>
                      <a:pt x="1986" y="315"/>
                    </a:lnTo>
                    <a:lnTo>
                      <a:pt x="1981" y="314"/>
                    </a:lnTo>
                    <a:lnTo>
                      <a:pt x="1971" y="307"/>
                    </a:lnTo>
                    <a:lnTo>
                      <a:pt x="1955" y="301"/>
                    </a:lnTo>
                    <a:lnTo>
                      <a:pt x="1934" y="291"/>
                    </a:lnTo>
                    <a:lnTo>
                      <a:pt x="1910" y="282"/>
                    </a:lnTo>
                    <a:lnTo>
                      <a:pt x="1885" y="271"/>
                    </a:lnTo>
                    <a:lnTo>
                      <a:pt x="1857" y="263"/>
                    </a:lnTo>
                    <a:lnTo>
                      <a:pt x="1829" y="256"/>
                    </a:lnTo>
                    <a:lnTo>
                      <a:pt x="1801" y="253"/>
                    </a:lnTo>
                    <a:lnTo>
                      <a:pt x="1777" y="253"/>
                    </a:lnTo>
                    <a:lnTo>
                      <a:pt x="1781" y="255"/>
                    </a:lnTo>
                    <a:lnTo>
                      <a:pt x="1790" y="258"/>
                    </a:lnTo>
                    <a:lnTo>
                      <a:pt x="1806" y="266"/>
                    </a:lnTo>
                    <a:lnTo>
                      <a:pt x="1829" y="275"/>
                    </a:lnTo>
                    <a:lnTo>
                      <a:pt x="1854" y="288"/>
                    </a:lnTo>
                    <a:lnTo>
                      <a:pt x="1885" y="304"/>
                    </a:lnTo>
                    <a:lnTo>
                      <a:pt x="1918" y="325"/>
                    </a:lnTo>
                    <a:lnTo>
                      <a:pt x="1955" y="347"/>
                    </a:lnTo>
                    <a:lnTo>
                      <a:pt x="1994" y="373"/>
                    </a:lnTo>
                    <a:lnTo>
                      <a:pt x="2035" y="402"/>
                    </a:lnTo>
                    <a:lnTo>
                      <a:pt x="2077" y="434"/>
                    </a:lnTo>
                    <a:lnTo>
                      <a:pt x="2118" y="471"/>
                    </a:lnTo>
                    <a:lnTo>
                      <a:pt x="2160" y="511"/>
                    </a:lnTo>
                    <a:lnTo>
                      <a:pt x="2202" y="554"/>
                    </a:lnTo>
                    <a:lnTo>
                      <a:pt x="2240" y="601"/>
                    </a:lnTo>
                    <a:lnTo>
                      <a:pt x="2279" y="652"/>
                    </a:lnTo>
                    <a:lnTo>
                      <a:pt x="2312" y="706"/>
                    </a:lnTo>
                    <a:lnTo>
                      <a:pt x="2344" y="766"/>
                    </a:lnTo>
                    <a:lnTo>
                      <a:pt x="2372" y="828"/>
                    </a:lnTo>
                    <a:lnTo>
                      <a:pt x="2394" y="894"/>
                    </a:lnTo>
                    <a:lnTo>
                      <a:pt x="2412" y="964"/>
                    </a:lnTo>
                    <a:lnTo>
                      <a:pt x="2424" y="1039"/>
                    </a:lnTo>
                    <a:lnTo>
                      <a:pt x="2429" y="1118"/>
                    </a:lnTo>
                    <a:lnTo>
                      <a:pt x="2428" y="1201"/>
                    </a:lnTo>
                    <a:lnTo>
                      <a:pt x="2418" y="1289"/>
                    </a:lnTo>
                    <a:lnTo>
                      <a:pt x="2376" y="1123"/>
                    </a:lnTo>
                    <a:lnTo>
                      <a:pt x="2376" y="1127"/>
                    </a:lnTo>
                    <a:lnTo>
                      <a:pt x="2378" y="1144"/>
                    </a:lnTo>
                    <a:lnTo>
                      <a:pt x="2380" y="1169"/>
                    </a:lnTo>
                    <a:lnTo>
                      <a:pt x="2380" y="1203"/>
                    </a:lnTo>
                    <a:lnTo>
                      <a:pt x="2378" y="1244"/>
                    </a:lnTo>
                    <a:lnTo>
                      <a:pt x="2375" y="1292"/>
                    </a:lnTo>
                    <a:lnTo>
                      <a:pt x="2368" y="1349"/>
                    </a:lnTo>
                    <a:lnTo>
                      <a:pt x="2359" y="1409"/>
                    </a:lnTo>
                    <a:lnTo>
                      <a:pt x="2346" y="1477"/>
                    </a:lnTo>
                    <a:lnTo>
                      <a:pt x="2327" y="1549"/>
                    </a:lnTo>
                    <a:lnTo>
                      <a:pt x="2303" y="1624"/>
                    </a:lnTo>
                    <a:lnTo>
                      <a:pt x="2272" y="1702"/>
                    </a:lnTo>
                    <a:lnTo>
                      <a:pt x="2235" y="1783"/>
                    </a:lnTo>
                    <a:lnTo>
                      <a:pt x="2191" y="1866"/>
                    </a:lnTo>
                    <a:lnTo>
                      <a:pt x="2138" y="1949"/>
                    </a:lnTo>
                    <a:lnTo>
                      <a:pt x="2077" y="2034"/>
                    </a:lnTo>
                    <a:lnTo>
                      <a:pt x="2077" y="2031"/>
                    </a:lnTo>
                    <a:lnTo>
                      <a:pt x="2080" y="2024"/>
                    </a:lnTo>
                    <a:lnTo>
                      <a:pt x="2083" y="2012"/>
                    </a:lnTo>
                    <a:lnTo>
                      <a:pt x="2088" y="1994"/>
                    </a:lnTo>
                    <a:lnTo>
                      <a:pt x="2093" y="1972"/>
                    </a:lnTo>
                    <a:lnTo>
                      <a:pt x="2098" y="1948"/>
                    </a:lnTo>
                    <a:lnTo>
                      <a:pt x="2104" y="1919"/>
                    </a:lnTo>
                    <a:lnTo>
                      <a:pt x="2110" y="1887"/>
                    </a:lnTo>
                    <a:lnTo>
                      <a:pt x="2115" y="1851"/>
                    </a:lnTo>
                    <a:lnTo>
                      <a:pt x="2122" y="1813"/>
                    </a:lnTo>
                    <a:lnTo>
                      <a:pt x="2126" y="1775"/>
                    </a:lnTo>
                    <a:lnTo>
                      <a:pt x="2130" y="1733"/>
                    </a:lnTo>
                    <a:lnTo>
                      <a:pt x="2133" y="1690"/>
                    </a:lnTo>
                    <a:lnTo>
                      <a:pt x="2136" y="1646"/>
                    </a:lnTo>
                    <a:lnTo>
                      <a:pt x="2136" y="1602"/>
                    </a:lnTo>
                    <a:lnTo>
                      <a:pt x="2135" y="1555"/>
                    </a:lnTo>
                    <a:lnTo>
                      <a:pt x="2133" y="1510"/>
                    </a:lnTo>
                    <a:lnTo>
                      <a:pt x="2126" y="1465"/>
                    </a:lnTo>
                    <a:lnTo>
                      <a:pt x="2120" y="1421"/>
                    </a:lnTo>
                    <a:lnTo>
                      <a:pt x="2110" y="1376"/>
                    </a:lnTo>
                    <a:lnTo>
                      <a:pt x="2098" y="1334"/>
                    </a:lnTo>
                    <a:lnTo>
                      <a:pt x="2082" y="1292"/>
                    </a:lnTo>
                    <a:lnTo>
                      <a:pt x="2062" y="1252"/>
                    </a:lnTo>
                    <a:lnTo>
                      <a:pt x="2042" y="1216"/>
                    </a:lnTo>
                    <a:lnTo>
                      <a:pt x="2014" y="1182"/>
                    </a:lnTo>
                    <a:lnTo>
                      <a:pt x="1986" y="1150"/>
                    </a:lnTo>
                    <a:lnTo>
                      <a:pt x="1952" y="1121"/>
                    </a:lnTo>
                    <a:lnTo>
                      <a:pt x="1914" y="1097"/>
                    </a:lnTo>
                    <a:lnTo>
                      <a:pt x="1872" y="1075"/>
                    </a:lnTo>
                    <a:lnTo>
                      <a:pt x="1825" y="1059"/>
                    </a:lnTo>
                    <a:lnTo>
                      <a:pt x="1773" y="1046"/>
                    </a:lnTo>
                    <a:lnTo>
                      <a:pt x="1715" y="1039"/>
                    </a:lnTo>
                    <a:lnTo>
                      <a:pt x="1654" y="1036"/>
                    </a:lnTo>
                    <a:lnTo>
                      <a:pt x="1585" y="1039"/>
                    </a:lnTo>
                    <a:lnTo>
                      <a:pt x="1512" y="1049"/>
                    </a:lnTo>
                    <a:lnTo>
                      <a:pt x="1431" y="1065"/>
                    </a:lnTo>
                    <a:lnTo>
                      <a:pt x="1486" y="961"/>
                    </a:lnTo>
                    <a:lnTo>
                      <a:pt x="1406" y="1001"/>
                    </a:lnTo>
                    <a:lnTo>
                      <a:pt x="1332" y="1033"/>
                    </a:lnTo>
                    <a:lnTo>
                      <a:pt x="1260" y="1059"/>
                    </a:lnTo>
                    <a:lnTo>
                      <a:pt x="1193" y="1076"/>
                    </a:lnTo>
                    <a:lnTo>
                      <a:pt x="1129" y="1089"/>
                    </a:lnTo>
                    <a:lnTo>
                      <a:pt x="1070" y="1095"/>
                    </a:lnTo>
                    <a:lnTo>
                      <a:pt x="1014" y="1097"/>
                    </a:lnTo>
                    <a:lnTo>
                      <a:pt x="961" y="1094"/>
                    </a:lnTo>
                    <a:lnTo>
                      <a:pt x="911" y="1086"/>
                    </a:lnTo>
                    <a:lnTo>
                      <a:pt x="866" y="1075"/>
                    </a:lnTo>
                    <a:lnTo>
                      <a:pt x="823" y="1060"/>
                    </a:lnTo>
                    <a:lnTo>
                      <a:pt x="783" y="1043"/>
                    </a:lnTo>
                    <a:lnTo>
                      <a:pt x="748" y="1023"/>
                    </a:lnTo>
                    <a:lnTo>
                      <a:pt x="714" y="1001"/>
                    </a:lnTo>
                    <a:lnTo>
                      <a:pt x="685" y="980"/>
                    </a:lnTo>
                    <a:lnTo>
                      <a:pt x="658" y="956"/>
                    </a:lnTo>
                    <a:lnTo>
                      <a:pt x="634" y="934"/>
                    </a:lnTo>
                    <a:lnTo>
                      <a:pt x="613" y="910"/>
                    </a:lnTo>
                    <a:lnTo>
                      <a:pt x="594" y="887"/>
                    </a:lnTo>
                    <a:lnTo>
                      <a:pt x="580" y="866"/>
                    </a:lnTo>
                    <a:lnTo>
                      <a:pt x="565" y="849"/>
                    </a:lnTo>
                    <a:lnTo>
                      <a:pt x="556" y="831"/>
                    </a:lnTo>
                    <a:lnTo>
                      <a:pt x="548" y="818"/>
                    </a:lnTo>
                    <a:lnTo>
                      <a:pt x="541" y="807"/>
                    </a:lnTo>
                    <a:lnTo>
                      <a:pt x="538" y="801"/>
                    </a:lnTo>
                    <a:lnTo>
                      <a:pt x="536" y="798"/>
                    </a:lnTo>
                    <a:lnTo>
                      <a:pt x="543" y="865"/>
                    </a:lnTo>
                    <a:lnTo>
                      <a:pt x="544" y="926"/>
                    </a:lnTo>
                    <a:lnTo>
                      <a:pt x="541" y="983"/>
                    </a:lnTo>
                    <a:lnTo>
                      <a:pt x="533" y="1036"/>
                    </a:lnTo>
                    <a:lnTo>
                      <a:pt x="522" y="1086"/>
                    </a:lnTo>
                    <a:lnTo>
                      <a:pt x="509" y="1132"/>
                    </a:lnTo>
                    <a:lnTo>
                      <a:pt x="491" y="1176"/>
                    </a:lnTo>
                    <a:lnTo>
                      <a:pt x="474" y="1219"/>
                    </a:lnTo>
                    <a:lnTo>
                      <a:pt x="453" y="1259"/>
                    </a:lnTo>
                    <a:lnTo>
                      <a:pt x="432" y="1299"/>
                    </a:lnTo>
                    <a:lnTo>
                      <a:pt x="411" y="1337"/>
                    </a:lnTo>
                    <a:lnTo>
                      <a:pt x="391" y="1377"/>
                    </a:lnTo>
                    <a:lnTo>
                      <a:pt x="370" y="1417"/>
                    </a:lnTo>
                    <a:lnTo>
                      <a:pt x="352" y="1459"/>
                    </a:lnTo>
                    <a:lnTo>
                      <a:pt x="335" y="1501"/>
                    </a:lnTo>
                    <a:lnTo>
                      <a:pt x="320" y="1547"/>
                    </a:lnTo>
                    <a:lnTo>
                      <a:pt x="307" y="1595"/>
                    </a:lnTo>
                    <a:lnTo>
                      <a:pt x="299" y="1645"/>
                    </a:lnTo>
                    <a:lnTo>
                      <a:pt x="294" y="1701"/>
                    </a:lnTo>
                    <a:lnTo>
                      <a:pt x="293" y="1760"/>
                    </a:lnTo>
                    <a:lnTo>
                      <a:pt x="298" y="1824"/>
                    </a:lnTo>
                    <a:lnTo>
                      <a:pt x="309" y="1893"/>
                    </a:lnTo>
                    <a:lnTo>
                      <a:pt x="306" y="1890"/>
                    </a:lnTo>
                    <a:lnTo>
                      <a:pt x="298" y="1880"/>
                    </a:lnTo>
                    <a:lnTo>
                      <a:pt x="286" y="1866"/>
                    </a:lnTo>
                    <a:lnTo>
                      <a:pt x="272" y="1845"/>
                    </a:lnTo>
                    <a:lnTo>
                      <a:pt x="254" y="1818"/>
                    </a:lnTo>
                    <a:lnTo>
                      <a:pt x="235" y="1787"/>
                    </a:lnTo>
                    <a:lnTo>
                      <a:pt x="214" y="1751"/>
                    </a:lnTo>
                    <a:lnTo>
                      <a:pt x="192" y="1709"/>
                    </a:lnTo>
                    <a:lnTo>
                      <a:pt x="171" y="1664"/>
                    </a:lnTo>
                    <a:lnTo>
                      <a:pt x="150" y="1614"/>
                    </a:lnTo>
                    <a:lnTo>
                      <a:pt x="130" y="1560"/>
                    </a:lnTo>
                    <a:lnTo>
                      <a:pt x="114" y="1502"/>
                    </a:lnTo>
                    <a:lnTo>
                      <a:pt x="99" y="1441"/>
                    </a:lnTo>
                    <a:lnTo>
                      <a:pt x="88" y="1377"/>
                    </a:lnTo>
                    <a:lnTo>
                      <a:pt x="80" y="1310"/>
                    </a:lnTo>
                    <a:lnTo>
                      <a:pt x="78" y="1240"/>
                    </a:lnTo>
                    <a:lnTo>
                      <a:pt x="82" y="1168"/>
                    </a:lnTo>
                    <a:lnTo>
                      <a:pt x="91" y="1092"/>
                    </a:lnTo>
                    <a:lnTo>
                      <a:pt x="109" y="1015"/>
                    </a:lnTo>
                    <a:lnTo>
                      <a:pt x="5" y="1139"/>
                    </a:lnTo>
                    <a:lnTo>
                      <a:pt x="5" y="1135"/>
                    </a:lnTo>
                    <a:lnTo>
                      <a:pt x="3" y="1126"/>
                    </a:lnTo>
                    <a:lnTo>
                      <a:pt x="1" y="1111"/>
                    </a:lnTo>
                    <a:lnTo>
                      <a:pt x="0" y="1091"/>
                    </a:lnTo>
                    <a:lnTo>
                      <a:pt x="0" y="1067"/>
                    </a:lnTo>
                    <a:lnTo>
                      <a:pt x="0" y="1038"/>
                    </a:lnTo>
                    <a:lnTo>
                      <a:pt x="1" y="1004"/>
                    </a:lnTo>
                    <a:lnTo>
                      <a:pt x="6" y="969"/>
                    </a:lnTo>
                    <a:lnTo>
                      <a:pt x="13" y="932"/>
                    </a:lnTo>
                    <a:lnTo>
                      <a:pt x="22" y="892"/>
                    </a:lnTo>
                    <a:lnTo>
                      <a:pt x="33" y="852"/>
                    </a:lnTo>
                    <a:lnTo>
                      <a:pt x="49" y="810"/>
                    </a:lnTo>
                    <a:lnTo>
                      <a:pt x="70" y="769"/>
                    </a:lnTo>
                    <a:lnTo>
                      <a:pt x="96" y="729"/>
                    </a:lnTo>
                    <a:lnTo>
                      <a:pt x="125" y="689"/>
                    </a:lnTo>
                    <a:lnTo>
                      <a:pt x="162" y="650"/>
                    </a:lnTo>
                    <a:lnTo>
                      <a:pt x="202" y="613"/>
                    </a:lnTo>
                    <a:lnTo>
                      <a:pt x="250" y="580"/>
                    </a:lnTo>
                    <a:lnTo>
                      <a:pt x="304" y="549"/>
                    </a:lnTo>
                    <a:lnTo>
                      <a:pt x="367" y="524"/>
                    </a:lnTo>
                    <a:lnTo>
                      <a:pt x="365" y="520"/>
                    </a:lnTo>
                    <a:lnTo>
                      <a:pt x="363" y="514"/>
                    </a:lnTo>
                    <a:lnTo>
                      <a:pt x="357" y="503"/>
                    </a:lnTo>
                    <a:lnTo>
                      <a:pt x="349" y="490"/>
                    </a:lnTo>
                    <a:lnTo>
                      <a:pt x="338" y="474"/>
                    </a:lnTo>
                    <a:lnTo>
                      <a:pt x="322" y="458"/>
                    </a:lnTo>
                    <a:lnTo>
                      <a:pt x="301" y="440"/>
                    </a:lnTo>
                    <a:lnTo>
                      <a:pt x="275" y="424"/>
                    </a:lnTo>
                    <a:lnTo>
                      <a:pt x="245" y="408"/>
                    </a:lnTo>
                    <a:lnTo>
                      <a:pt x="206" y="396"/>
                    </a:lnTo>
                    <a:lnTo>
                      <a:pt x="163" y="386"/>
                    </a:lnTo>
                    <a:lnTo>
                      <a:pt x="166" y="386"/>
                    </a:lnTo>
                    <a:lnTo>
                      <a:pt x="176" y="384"/>
                    </a:lnTo>
                    <a:lnTo>
                      <a:pt x="190" y="384"/>
                    </a:lnTo>
                    <a:lnTo>
                      <a:pt x="210" y="384"/>
                    </a:lnTo>
                    <a:lnTo>
                      <a:pt x="234" y="386"/>
                    </a:lnTo>
                    <a:lnTo>
                      <a:pt x="259" y="389"/>
                    </a:lnTo>
                    <a:lnTo>
                      <a:pt x="285" y="396"/>
                    </a:lnTo>
                    <a:lnTo>
                      <a:pt x="312" y="404"/>
                    </a:lnTo>
                    <a:lnTo>
                      <a:pt x="339" y="415"/>
                    </a:lnTo>
                    <a:lnTo>
                      <a:pt x="365" y="431"/>
                    </a:lnTo>
                    <a:lnTo>
                      <a:pt x="389" y="452"/>
                    </a:lnTo>
                    <a:lnTo>
                      <a:pt x="408" y="476"/>
                    </a:lnTo>
                    <a:lnTo>
                      <a:pt x="424" y="508"/>
                    </a:lnTo>
                    <a:lnTo>
                      <a:pt x="424" y="503"/>
                    </a:lnTo>
                    <a:lnTo>
                      <a:pt x="421" y="492"/>
                    </a:lnTo>
                    <a:lnTo>
                      <a:pt x="416" y="474"/>
                    </a:lnTo>
                    <a:lnTo>
                      <a:pt x="411" y="452"/>
                    </a:lnTo>
                    <a:lnTo>
                      <a:pt x="405" y="424"/>
                    </a:lnTo>
                    <a:lnTo>
                      <a:pt x="400" y="394"/>
                    </a:lnTo>
                    <a:lnTo>
                      <a:pt x="397" y="362"/>
                    </a:lnTo>
                    <a:lnTo>
                      <a:pt x="395" y="330"/>
                    </a:lnTo>
                    <a:lnTo>
                      <a:pt x="397" y="296"/>
                    </a:lnTo>
                    <a:lnTo>
                      <a:pt x="400" y="264"/>
                    </a:lnTo>
                    <a:lnTo>
                      <a:pt x="408" y="234"/>
                    </a:lnTo>
                    <a:lnTo>
                      <a:pt x="421" y="207"/>
                    </a:lnTo>
                    <a:lnTo>
                      <a:pt x="419" y="231"/>
                    </a:lnTo>
                    <a:lnTo>
                      <a:pt x="419" y="261"/>
                    </a:lnTo>
                    <a:lnTo>
                      <a:pt x="421" y="293"/>
                    </a:lnTo>
                    <a:lnTo>
                      <a:pt x="427" y="327"/>
                    </a:lnTo>
                    <a:lnTo>
                      <a:pt x="439" y="359"/>
                    </a:lnTo>
                    <a:lnTo>
                      <a:pt x="453" y="391"/>
                    </a:lnTo>
                    <a:lnTo>
                      <a:pt x="455" y="388"/>
                    </a:lnTo>
                    <a:lnTo>
                      <a:pt x="456" y="381"/>
                    </a:lnTo>
                    <a:lnTo>
                      <a:pt x="461" y="371"/>
                    </a:lnTo>
                    <a:lnTo>
                      <a:pt x="467" y="357"/>
                    </a:lnTo>
                    <a:lnTo>
                      <a:pt x="475" y="339"/>
                    </a:lnTo>
                    <a:lnTo>
                      <a:pt x="485" y="320"/>
                    </a:lnTo>
                    <a:lnTo>
                      <a:pt x="499" y="298"/>
                    </a:lnTo>
                    <a:lnTo>
                      <a:pt x="515" y="275"/>
                    </a:lnTo>
                    <a:lnTo>
                      <a:pt x="535" y="250"/>
                    </a:lnTo>
                    <a:lnTo>
                      <a:pt x="557" y="224"/>
                    </a:lnTo>
                    <a:lnTo>
                      <a:pt x="583" y="197"/>
                    </a:lnTo>
                    <a:lnTo>
                      <a:pt x="612" y="171"/>
                    </a:lnTo>
                    <a:lnTo>
                      <a:pt x="645" y="146"/>
                    </a:lnTo>
                    <a:lnTo>
                      <a:pt x="682" y="120"/>
                    </a:lnTo>
                    <a:lnTo>
                      <a:pt x="724" y="96"/>
                    </a:lnTo>
                    <a:lnTo>
                      <a:pt x="770" y="74"/>
                    </a:lnTo>
                    <a:lnTo>
                      <a:pt x="821" y="54"/>
                    </a:lnTo>
                    <a:lnTo>
                      <a:pt x="877" y="37"/>
                    </a:lnTo>
                    <a:lnTo>
                      <a:pt x="938" y="22"/>
                    </a:lnTo>
                    <a:lnTo>
                      <a:pt x="1004" y="11"/>
                    </a:lnTo>
                    <a:lnTo>
                      <a:pt x="1076" y="3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16742DC-13CE-A24C-B446-B6EC20210D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125" y="4691716"/>
            <a:ext cx="1298905" cy="1298905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6495C8-BE5C-CD4A-B7BC-8FAF6564A1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9125" y="2610939"/>
            <a:ext cx="1237455" cy="12501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896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7CB7AA6-01D6-BC4D-883F-4EA0851AB3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51493" y="-2679333"/>
            <a:ext cx="6885839" cy="121888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368EB2-53F7-4647-9CD5-A3C1C2BA95AE}"/>
              </a:ext>
            </a:extLst>
          </p:cNvPr>
          <p:cNvSpPr/>
          <p:nvPr/>
        </p:nvSpPr>
        <p:spPr>
          <a:xfrm>
            <a:off x="0" y="1187299"/>
            <a:ext cx="12188825" cy="12554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es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Colaborar para usar de forma inteligente los escasos recursos 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F988E2-9207-ED4F-915D-E86775D39D09}"/>
              </a:ext>
            </a:extLst>
          </p:cNvPr>
          <p:cNvSpPr/>
          <p:nvPr/>
        </p:nvSpPr>
        <p:spPr>
          <a:xfrm>
            <a:off x="1422250" y="2898495"/>
            <a:ext cx="4087740" cy="2880320"/>
          </a:xfrm>
          <a:prstGeom prst="rect">
            <a:avLst/>
          </a:prstGeom>
          <a:solidFill>
            <a:srgbClr val="F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4A120-8FB4-424A-9F75-B1CF19733C6A}"/>
              </a:ext>
            </a:extLst>
          </p:cNvPr>
          <p:cNvSpPr/>
          <p:nvPr/>
        </p:nvSpPr>
        <p:spPr>
          <a:xfrm>
            <a:off x="6678834" y="2898495"/>
            <a:ext cx="4087740" cy="2880320"/>
          </a:xfrm>
          <a:prstGeom prst="rect">
            <a:avLst/>
          </a:prstGeom>
          <a:solidFill>
            <a:srgbClr val="FFC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C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5DC499-FF22-5646-ADB8-24B996D7DC39}"/>
              </a:ext>
            </a:extLst>
          </p:cNvPr>
          <p:cNvSpPr/>
          <p:nvPr/>
        </p:nvSpPr>
        <p:spPr>
          <a:xfrm>
            <a:off x="3087297" y="3278778"/>
            <a:ext cx="757646" cy="75764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F783A1-3E8C-8A44-8838-1374E5D17DC0}"/>
              </a:ext>
            </a:extLst>
          </p:cNvPr>
          <p:cNvSpPr/>
          <p:nvPr/>
        </p:nvSpPr>
        <p:spPr>
          <a:xfrm>
            <a:off x="8343881" y="3278778"/>
            <a:ext cx="757646" cy="75764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9153C1-E7A4-CD45-AAAE-AFAC091D376A}"/>
              </a:ext>
            </a:extLst>
          </p:cNvPr>
          <p:cNvSpPr txBox="1"/>
          <p:nvPr/>
        </p:nvSpPr>
        <p:spPr>
          <a:xfrm>
            <a:off x="1738883" y="4393921"/>
            <a:ext cx="3454475" cy="118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es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Todas las familias son complejas, y la escasez incrementa esa complejidad.</a:t>
            </a: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es-US" sz="14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¿Cómo podemos ayudarlas para que apoyen a todos sus miembros?</a:t>
            </a:r>
            <a:endParaRPr lang="en-US" sz="14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D6ABE4-169F-8D49-8418-904D3AD41B88}"/>
              </a:ext>
            </a:extLst>
          </p:cNvPr>
          <p:cNvSpPr txBox="1"/>
          <p:nvPr/>
        </p:nvSpPr>
        <p:spPr>
          <a:xfrm>
            <a:off x="6932241" y="4393921"/>
            <a:ext cx="3517701" cy="110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s-US" sz="1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Dar dinero es sólo un paso para ayudar.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Hacer que ese dinero facilite relaciones familiares positivas es un gran salto.</a:t>
            </a:r>
            <a:endParaRPr lang="es-US" sz="14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63864A-D6BD-4B4C-91FD-723FE43B2F1F}"/>
              </a:ext>
            </a:extLst>
          </p:cNvPr>
          <p:cNvGrpSpPr/>
          <p:nvPr/>
        </p:nvGrpSpPr>
        <p:grpSpPr>
          <a:xfrm>
            <a:off x="3431038" y="3475321"/>
            <a:ext cx="70164" cy="364560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BE48DAB-6D60-A841-920D-E21FA211D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BCD0572-1C85-FB4A-ABA6-AB3779134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97B717-A7D6-6645-8838-E5A55EF273CC}"/>
              </a:ext>
            </a:extLst>
          </p:cNvPr>
          <p:cNvGrpSpPr/>
          <p:nvPr/>
        </p:nvGrpSpPr>
        <p:grpSpPr>
          <a:xfrm>
            <a:off x="8615276" y="3473659"/>
            <a:ext cx="214856" cy="367884"/>
            <a:chOff x="-4690214" y="-627842"/>
            <a:chExt cx="3353784" cy="5742464"/>
          </a:xfrm>
          <a:solidFill>
            <a:schemeClr val="bg1"/>
          </a:solidFill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73D016F-1799-1B47-8489-77F3CA56E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90214" y="1301722"/>
              <a:ext cx="2442512" cy="3812900"/>
            </a:xfrm>
            <a:custGeom>
              <a:avLst/>
              <a:gdLst>
                <a:gd name="T0" fmla="*/ 2641 w 3857"/>
                <a:gd name="T1" fmla="*/ 0 h 6021"/>
                <a:gd name="T2" fmla="*/ 2793 w 3857"/>
                <a:gd name="T3" fmla="*/ 20 h 6021"/>
                <a:gd name="T4" fmla="*/ 2903 w 3857"/>
                <a:gd name="T5" fmla="*/ 66 h 6021"/>
                <a:gd name="T6" fmla="*/ 2980 w 3857"/>
                <a:gd name="T7" fmla="*/ 147 h 6021"/>
                <a:gd name="T8" fmla="*/ 3038 w 3857"/>
                <a:gd name="T9" fmla="*/ 246 h 6021"/>
                <a:gd name="T10" fmla="*/ 3849 w 3857"/>
                <a:gd name="T11" fmla="*/ 2142 h 6021"/>
                <a:gd name="T12" fmla="*/ 3851 w 3857"/>
                <a:gd name="T13" fmla="*/ 2300 h 6021"/>
                <a:gd name="T14" fmla="*/ 3799 w 3857"/>
                <a:gd name="T15" fmla="*/ 2438 h 6021"/>
                <a:gd name="T16" fmla="*/ 3719 w 3857"/>
                <a:gd name="T17" fmla="*/ 2534 h 6021"/>
                <a:gd name="T18" fmla="*/ 3611 w 3857"/>
                <a:gd name="T19" fmla="*/ 2603 h 6021"/>
                <a:gd name="T20" fmla="*/ 3449 w 3857"/>
                <a:gd name="T21" fmla="*/ 2637 h 6021"/>
                <a:gd name="T22" fmla="*/ 3314 w 3857"/>
                <a:gd name="T23" fmla="*/ 2614 h 6021"/>
                <a:gd name="T24" fmla="*/ 3198 w 3857"/>
                <a:gd name="T25" fmla="*/ 2551 h 6021"/>
                <a:gd name="T26" fmla="*/ 3107 w 3857"/>
                <a:gd name="T27" fmla="*/ 2452 h 6021"/>
                <a:gd name="T28" fmla="*/ 2908 w 3857"/>
                <a:gd name="T29" fmla="*/ 2007 h 6021"/>
                <a:gd name="T30" fmla="*/ 2911 w 3857"/>
                <a:gd name="T31" fmla="*/ 5651 h 6021"/>
                <a:gd name="T32" fmla="*/ 2856 w 3857"/>
                <a:gd name="T33" fmla="*/ 5797 h 6021"/>
                <a:gd name="T34" fmla="*/ 2757 w 3857"/>
                <a:gd name="T35" fmla="*/ 5913 h 6021"/>
                <a:gd name="T36" fmla="*/ 2625 w 3857"/>
                <a:gd name="T37" fmla="*/ 5993 h 6021"/>
                <a:gd name="T38" fmla="*/ 2467 w 3857"/>
                <a:gd name="T39" fmla="*/ 6021 h 6021"/>
                <a:gd name="T40" fmla="*/ 2313 w 3857"/>
                <a:gd name="T41" fmla="*/ 5993 h 6021"/>
                <a:gd name="T42" fmla="*/ 2181 w 3857"/>
                <a:gd name="T43" fmla="*/ 5913 h 6021"/>
                <a:gd name="T44" fmla="*/ 2081 w 3857"/>
                <a:gd name="T45" fmla="*/ 5797 h 6021"/>
                <a:gd name="T46" fmla="*/ 2026 w 3857"/>
                <a:gd name="T47" fmla="*/ 5651 h 6021"/>
                <a:gd name="T48" fmla="*/ 2021 w 3857"/>
                <a:gd name="T49" fmla="*/ 3205 h 6021"/>
                <a:gd name="T50" fmla="*/ 1822 w 3857"/>
                <a:gd name="T51" fmla="*/ 5530 h 6021"/>
                <a:gd name="T52" fmla="*/ 1795 w 3857"/>
                <a:gd name="T53" fmla="*/ 5687 h 6021"/>
                <a:gd name="T54" fmla="*/ 1715 w 3857"/>
                <a:gd name="T55" fmla="*/ 5819 h 6021"/>
                <a:gd name="T56" fmla="*/ 1599 w 3857"/>
                <a:gd name="T57" fmla="*/ 5919 h 6021"/>
                <a:gd name="T58" fmla="*/ 1453 w 3857"/>
                <a:gd name="T59" fmla="*/ 5971 h 6021"/>
                <a:gd name="T60" fmla="*/ 1293 w 3857"/>
                <a:gd name="T61" fmla="*/ 5971 h 6021"/>
                <a:gd name="T62" fmla="*/ 1147 w 3857"/>
                <a:gd name="T63" fmla="*/ 5919 h 6021"/>
                <a:gd name="T64" fmla="*/ 1028 w 3857"/>
                <a:gd name="T65" fmla="*/ 5819 h 6021"/>
                <a:gd name="T66" fmla="*/ 951 w 3857"/>
                <a:gd name="T67" fmla="*/ 5687 h 6021"/>
                <a:gd name="T68" fmla="*/ 924 w 3857"/>
                <a:gd name="T69" fmla="*/ 5530 h 6021"/>
                <a:gd name="T70" fmla="*/ 780 w 3857"/>
                <a:gd name="T71" fmla="*/ 2391 h 6021"/>
                <a:gd name="T72" fmla="*/ 706 w 3857"/>
                <a:gd name="T73" fmla="*/ 2504 h 6021"/>
                <a:gd name="T74" fmla="*/ 601 w 3857"/>
                <a:gd name="T75" fmla="*/ 2587 h 6021"/>
                <a:gd name="T76" fmla="*/ 474 w 3857"/>
                <a:gd name="T77" fmla="*/ 2631 h 6021"/>
                <a:gd name="T78" fmla="*/ 325 w 3857"/>
                <a:gd name="T79" fmla="*/ 2628 h 6021"/>
                <a:gd name="T80" fmla="*/ 187 w 3857"/>
                <a:gd name="T81" fmla="*/ 2573 h 6021"/>
                <a:gd name="T82" fmla="*/ 94 w 3857"/>
                <a:gd name="T83" fmla="*/ 2487 h 6021"/>
                <a:gd name="T84" fmla="*/ 28 w 3857"/>
                <a:gd name="T85" fmla="*/ 2380 h 6021"/>
                <a:gd name="T86" fmla="*/ 0 w 3857"/>
                <a:gd name="T87" fmla="*/ 2222 h 6021"/>
                <a:gd name="T88" fmla="*/ 33 w 3857"/>
                <a:gd name="T89" fmla="*/ 2065 h 6021"/>
                <a:gd name="T90" fmla="*/ 852 w 3857"/>
                <a:gd name="T91" fmla="*/ 185 h 6021"/>
                <a:gd name="T92" fmla="*/ 948 w 3857"/>
                <a:gd name="T93" fmla="*/ 89 h 6021"/>
                <a:gd name="T94" fmla="*/ 1070 w 3857"/>
                <a:gd name="T95" fmla="*/ 22 h 6021"/>
                <a:gd name="T96" fmla="*/ 1196 w 3857"/>
                <a:gd name="T97" fmla="*/ 0 h 6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57" h="6021">
                  <a:moveTo>
                    <a:pt x="1196" y="0"/>
                  </a:moveTo>
                  <a:lnTo>
                    <a:pt x="2641" y="0"/>
                  </a:lnTo>
                  <a:lnTo>
                    <a:pt x="2724" y="6"/>
                  </a:lnTo>
                  <a:lnTo>
                    <a:pt x="2793" y="20"/>
                  </a:lnTo>
                  <a:lnTo>
                    <a:pt x="2853" y="39"/>
                  </a:lnTo>
                  <a:lnTo>
                    <a:pt x="2903" y="66"/>
                  </a:lnTo>
                  <a:lnTo>
                    <a:pt x="2944" y="102"/>
                  </a:lnTo>
                  <a:lnTo>
                    <a:pt x="2980" y="147"/>
                  </a:lnTo>
                  <a:lnTo>
                    <a:pt x="3011" y="193"/>
                  </a:lnTo>
                  <a:lnTo>
                    <a:pt x="3038" y="246"/>
                  </a:lnTo>
                  <a:lnTo>
                    <a:pt x="3824" y="2065"/>
                  </a:lnTo>
                  <a:lnTo>
                    <a:pt x="3849" y="2142"/>
                  </a:lnTo>
                  <a:lnTo>
                    <a:pt x="3857" y="2222"/>
                  </a:lnTo>
                  <a:lnTo>
                    <a:pt x="3851" y="2300"/>
                  </a:lnTo>
                  <a:lnTo>
                    <a:pt x="3827" y="2380"/>
                  </a:lnTo>
                  <a:lnTo>
                    <a:pt x="3799" y="2438"/>
                  </a:lnTo>
                  <a:lnTo>
                    <a:pt x="3763" y="2487"/>
                  </a:lnTo>
                  <a:lnTo>
                    <a:pt x="3719" y="2534"/>
                  </a:lnTo>
                  <a:lnTo>
                    <a:pt x="3667" y="2573"/>
                  </a:lnTo>
                  <a:lnTo>
                    <a:pt x="3611" y="2603"/>
                  </a:lnTo>
                  <a:lnTo>
                    <a:pt x="3532" y="2628"/>
                  </a:lnTo>
                  <a:lnTo>
                    <a:pt x="3449" y="2637"/>
                  </a:lnTo>
                  <a:lnTo>
                    <a:pt x="3380" y="2631"/>
                  </a:lnTo>
                  <a:lnTo>
                    <a:pt x="3314" y="2614"/>
                  </a:lnTo>
                  <a:lnTo>
                    <a:pt x="3253" y="2587"/>
                  </a:lnTo>
                  <a:lnTo>
                    <a:pt x="3198" y="2551"/>
                  </a:lnTo>
                  <a:lnTo>
                    <a:pt x="3148" y="2504"/>
                  </a:lnTo>
                  <a:lnTo>
                    <a:pt x="3107" y="2452"/>
                  </a:lnTo>
                  <a:lnTo>
                    <a:pt x="3074" y="2391"/>
                  </a:lnTo>
                  <a:lnTo>
                    <a:pt x="2908" y="2007"/>
                  </a:lnTo>
                  <a:lnTo>
                    <a:pt x="2917" y="5571"/>
                  </a:lnTo>
                  <a:lnTo>
                    <a:pt x="2911" y="5651"/>
                  </a:lnTo>
                  <a:lnTo>
                    <a:pt x="2889" y="5728"/>
                  </a:lnTo>
                  <a:lnTo>
                    <a:pt x="2856" y="5797"/>
                  </a:lnTo>
                  <a:lnTo>
                    <a:pt x="2812" y="5861"/>
                  </a:lnTo>
                  <a:lnTo>
                    <a:pt x="2757" y="5913"/>
                  </a:lnTo>
                  <a:lnTo>
                    <a:pt x="2696" y="5960"/>
                  </a:lnTo>
                  <a:lnTo>
                    <a:pt x="2625" y="5993"/>
                  </a:lnTo>
                  <a:lnTo>
                    <a:pt x="2550" y="6013"/>
                  </a:lnTo>
                  <a:lnTo>
                    <a:pt x="2467" y="6021"/>
                  </a:lnTo>
                  <a:lnTo>
                    <a:pt x="2387" y="6013"/>
                  </a:lnTo>
                  <a:lnTo>
                    <a:pt x="2313" y="5993"/>
                  </a:lnTo>
                  <a:lnTo>
                    <a:pt x="2241" y="5960"/>
                  </a:lnTo>
                  <a:lnTo>
                    <a:pt x="2181" y="5913"/>
                  </a:lnTo>
                  <a:lnTo>
                    <a:pt x="2126" y="5861"/>
                  </a:lnTo>
                  <a:lnTo>
                    <a:pt x="2081" y="5797"/>
                  </a:lnTo>
                  <a:lnTo>
                    <a:pt x="2048" y="5728"/>
                  </a:lnTo>
                  <a:lnTo>
                    <a:pt x="2026" y="5651"/>
                  </a:lnTo>
                  <a:lnTo>
                    <a:pt x="2021" y="5571"/>
                  </a:lnTo>
                  <a:lnTo>
                    <a:pt x="2021" y="3205"/>
                  </a:lnTo>
                  <a:lnTo>
                    <a:pt x="1822" y="3205"/>
                  </a:lnTo>
                  <a:lnTo>
                    <a:pt x="1822" y="5530"/>
                  </a:lnTo>
                  <a:lnTo>
                    <a:pt x="1814" y="5610"/>
                  </a:lnTo>
                  <a:lnTo>
                    <a:pt x="1795" y="5687"/>
                  </a:lnTo>
                  <a:lnTo>
                    <a:pt x="1759" y="5756"/>
                  </a:lnTo>
                  <a:lnTo>
                    <a:pt x="1715" y="5819"/>
                  </a:lnTo>
                  <a:lnTo>
                    <a:pt x="1662" y="5875"/>
                  </a:lnTo>
                  <a:lnTo>
                    <a:pt x="1599" y="5919"/>
                  </a:lnTo>
                  <a:lnTo>
                    <a:pt x="1530" y="5952"/>
                  </a:lnTo>
                  <a:lnTo>
                    <a:pt x="1453" y="5971"/>
                  </a:lnTo>
                  <a:lnTo>
                    <a:pt x="1373" y="5980"/>
                  </a:lnTo>
                  <a:lnTo>
                    <a:pt x="1293" y="5971"/>
                  </a:lnTo>
                  <a:lnTo>
                    <a:pt x="1216" y="5952"/>
                  </a:lnTo>
                  <a:lnTo>
                    <a:pt x="1147" y="5919"/>
                  </a:lnTo>
                  <a:lnTo>
                    <a:pt x="1083" y="5875"/>
                  </a:lnTo>
                  <a:lnTo>
                    <a:pt x="1028" y="5819"/>
                  </a:lnTo>
                  <a:lnTo>
                    <a:pt x="984" y="5756"/>
                  </a:lnTo>
                  <a:lnTo>
                    <a:pt x="951" y="5687"/>
                  </a:lnTo>
                  <a:lnTo>
                    <a:pt x="932" y="5610"/>
                  </a:lnTo>
                  <a:lnTo>
                    <a:pt x="924" y="5530"/>
                  </a:lnTo>
                  <a:lnTo>
                    <a:pt x="924" y="2060"/>
                  </a:lnTo>
                  <a:lnTo>
                    <a:pt x="780" y="2391"/>
                  </a:lnTo>
                  <a:lnTo>
                    <a:pt x="747" y="2452"/>
                  </a:lnTo>
                  <a:lnTo>
                    <a:pt x="706" y="2504"/>
                  </a:lnTo>
                  <a:lnTo>
                    <a:pt x="659" y="2551"/>
                  </a:lnTo>
                  <a:lnTo>
                    <a:pt x="601" y="2587"/>
                  </a:lnTo>
                  <a:lnTo>
                    <a:pt x="540" y="2614"/>
                  </a:lnTo>
                  <a:lnTo>
                    <a:pt x="474" y="2631"/>
                  </a:lnTo>
                  <a:lnTo>
                    <a:pt x="405" y="2637"/>
                  </a:lnTo>
                  <a:lnTo>
                    <a:pt x="325" y="2628"/>
                  </a:lnTo>
                  <a:lnTo>
                    <a:pt x="245" y="2603"/>
                  </a:lnTo>
                  <a:lnTo>
                    <a:pt x="187" y="2573"/>
                  </a:lnTo>
                  <a:lnTo>
                    <a:pt x="138" y="2534"/>
                  </a:lnTo>
                  <a:lnTo>
                    <a:pt x="94" y="2487"/>
                  </a:lnTo>
                  <a:lnTo>
                    <a:pt x="55" y="2438"/>
                  </a:lnTo>
                  <a:lnTo>
                    <a:pt x="28" y="2380"/>
                  </a:lnTo>
                  <a:lnTo>
                    <a:pt x="6" y="2300"/>
                  </a:lnTo>
                  <a:lnTo>
                    <a:pt x="0" y="2222"/>
                  </a:lnTo>
                  <a:lnTo>
                    <a:pt x="8" y="2142"/>
                  </a:lnTo>
                  <a:lnTo>
                    <a:pt x="33" y="2065"/>
                  </a:lnTo>
                  <a:lnTo>
                    <a:pt x="819" y="246"/>
                  </a:lnTo>
                  <a:lnTo>
                    <a:pt x="852" y="185"/>
                  </a:lnTo>
                  <a:lnTo>
                    <a:pt x="896" y="133"/>
                  </a:lnTo>
                  <a:lnTo>
                    <a:pt x="948" y="89"/>
                  </a:lnTo>
                  <a:lnTo>
                    <a:pt x="1006" y="50"/>
                  </a:lnTo>
                  <a:lnTo>
                    <a:pt x="1070" y="22"/>
                  </a:lnTo>
                  <a:lnTo>
                    <a:pt x="1133" y="6"/>
                  </a:lnTo>
                  <a:lnTo>
                    <a:pt x="11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56A25167-E3B9-1A42-BDB7-C6D87DC87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52570" y="-94631"/>
              <a:ext cx="1300731" cy="1301997"/>
            </a:xfrm>
            <a:custGeom>
              <a:avLst/>
              <a:gdLst>
                <a:gd name="T0" fmla="*/ 1028 w 2054"/>
                <a:gd name="T1" fmla="*/ 0 h 2056"/>
                <a:gd name="T2" fmla="*/ 1155 w 2054"/>
                <a:gd name="T3" fmla="*/ 8 h 2056"/>
                <a:gd name="T4" fmla="*/ 1279 w 2054"/>
                <a:gd name="T5" fmla="*/ 30 h 2056"/>
                <a:gd name="T6" fmla="*/ 1398 w 2054"/>
                <a:gd name="T7" fmla="*/ 69 h 2056"/>
                <a:gd name="T8" fmla="*/ 1511 w 2054"/>
                <a:gd name="T9" fmla="*/ 118 h 2056"/>
                <a:gd name="T10" fmla="*/ 1613 w 2054"/>
                <a:gd name="T11" fmla="*/ 184 h 2056"/>
                <a:gd name="T12" fmla="*/ 1709 w 2054"/>
                <a:gd name="T13" fmla="*/ 259 h 2056"/>
                <a:gd name="T14" fmla="*/ 1795 w 2054"/>
                <a:gd name="T15" fmla="*/ 345 h 2056"/>
                <a:gd name="T16" fmla="*/ 1869 w 2054"/>
                <a:gd name="T17" fmla="*/ 441 h 2056"/>
                <a:gd name="T18" fmla="*/ 1935 w 2054"/>
                <a:gd name="T19" fmla="*/ 543 h 2056"/>
                <a:gd name="T20" fmla="*/ 1985 w 2054"/>
                <a:gd name="T21" fmla="*/ 657 h 2056"/>
                <a:gd name="T22" fmla="*/ 2024 w 2054"/>
                <a:gd name="T23" fmla="*/ 775 h 2056"/>
                <a:gd name="T24" fmla="*/ 2046 w 2054"/>
                <a:gd name="T25" fmla="*/ 899 h 2056"/>
                <a:gd name="T26" fmla="*/ 2054 w 2054"/>
                <a:gd name="T27" fmla="*/ 1026 h 2056"/>
                <a:gd name="T28" fmla="*/ 2046 w 2054"/>
                <a:gd name="T29" fmla="*/ 1156 h 2056"/>
                <a:gd name="T30" fmla="*/ 2024 w 2054"/>
                <a:gd name="T31" fmla="*/ 1280 h 2056"/>
                <a:gd name="T32" fmla="*/ 1985 w 2054"/>
                <a:gd name="T33" fmla="*/ 1399 h 2056"/>
                <a:gd name="T34" fmla="*/ 1935 w 2054"/>
                <a:gd name="T35" fmla="*/ 1510 h 2056"/>
                <a:gd name="T36" fmla="*/ 1869 w 2054"/>
                <a:gd name="T37" fmla="*/ 1614 h 2056"/>
                <a:gd name="T38" fmla="*/ 1795 w 2054"/>
                <a:gd name="T39" fmla="*/ 1711 h 2056"/>
                <a:gd name="T40" fmla="*/ 1709 w 2054"/>
                <a:gd name="T41" fmla="*/ 1797 h 2056"/>
                <a:gd name="T42" fmla="*/ 1613 w 2054"/>
                <a:gd name="T43" fmla="*/ 1871 h 2056"/>
                <a:gd name="T44" fmla="*/ 1511 w 2054"/>
                <a:gd name="T45" fmla="*/ 1935 h 2056"/>
                <a:gd name="T46" fmla="*/ 1398 w 2054"/>
                <a:gd name="T47" fmla="*/ 1987 h 2056"/>
                <a:gd name="T48" fmla="*/ 1279 w 2054"/>
                <a:gd name="T49" fmla="*/ 2026 h 2056"/>
                <a:gd name="T50" fmla="*/ 1155 w 2054"/>
                <a:gd name="T51" fmla="*/ 2048 h 2056"/>
                <a:gd name="T52" fmla="*/ 1028 w 2054"/>
                <a:gd name="T53" fmla="*/ 2056 h 2056"/>
                <a:gd name="T54" fmla="*/ 899 w 2054"/>
                <a:gd name="T55" fmla="*/ 2048 h 2056"/>
                <a:gd name="T56" fmla="*/ 775 w 2054"/>
                <a:gd name="T57" fmla="*/ 2026 h 2056"/>
                <a:gd name="T58" fmla="*/ 656 w 2054"/>
                <a:gd name="T59" fmla="*/ 1987 h 2056"/>
                <a:gd name="T60" fmla="*/ 546 w 2054"/>
                <a:gd name="T61" fmla="*/ 1935 h 2056"/>
                <a:gd name="T62" fmla="*/ 441 w 2054"/>
                <a:gd name="T63" fmla="*/ 1871 h 2056"/>
                <a:gd name="T64" fmla="*/ 345 w 2054"/>
                <a:gd name="T65" fmla="*/ 1797 h 2056"/>
                <a:gd name="T66" fmla="*/ 259 w 2054"/>
                <a:gd name="T67" fmla="*/ 1711 h 2056"/>
                <a:gd name="T68" fmla="*/ 185 w 2054"/>
                <a:gd name="T69" fmla="*/ 1614 h 2056"/>
                <a:gd name="T70" fmla="*/ 121 w 2054"/>
                <a:gd name="T71" fmla="*/ 1510 h 2056"/>
                <a:gd name="T72" fmla="*/ 69 w 2054"/>
                <a:gd name="T73" fmla="*/ 1399 h 2056"/>
                <a:gd name="T74" fmla="*/ 30 w 2054"/>
                <a:gd name="T75" fmla="*/ 1280 h 2056"/>
                <a:gd name="T76" fmla="*/ 8 w 2054"/>
                <a:gd name="T77" fmla="*/ 1156 h 2056"/>
                <a:gd name="T78" fmla="*/ 0 w 2054"/>
                <a:gd name="T79" fmla="*/ 1026 h 2056"/>
                <a:gd name="T80" fmla="*/ 8 w 2054"/>
                <a:gd name="T81" fmla="*/ 899 h 2056"/>
                <a:gd name="T82" fmla="*/ 30 w 2054"/>
                <a:gd name="T83" fmla="*/ 775 h 2056"/>
                <a:gd name="T84" fmla="*/ 69 w 2054"/>
                <a:gd name="T85" fmla="*/ 657 h 2056"/>
                <a:gd name="T86" fmla="*/ 121 w 2054"/>
                <a:gd name="T87" fmla="*/ 543 h 2056"/>
                <a:gd name="T88" fmla="*/ 185 w 2054"/>
                <a:gd name="T89" fmla="*/ 441 h 2056"/>
                <a:gd name="T90" fmla="*/ 259 w 2054"/>
                <a:gd name="T91" fmla="*/ 345 h 2056"/>
                <a:gd name="T92" fmla="*/ 345 w 2054"/>
                <a:gd name="T93" fmla="*/ 259 h 2056"/>
                <a:gd name="T94" fmla="*/ 441 w 2054"/>
                <a:gd name="T95" fmla="*/ 184 h 2056"/>
                <a:gd name="T96" fmla="*/ 546 w 2054"/>
                <a:gd name="T97" fmla="*/ 118 h 2056"/>
                <a:gd name="T98" fmla="*/ 656 w 2054"/>
                <a:gd name="T99" fmla="*/ 69 h 2056"/>
                <a:gd name="T100" fmla="*/ 775 w 2054"/>
                <a:gd name="T101" fmla="*/ 30 h 2056"/>
                <a:gd name="T102" fmla="*/ 899 w 2054"/>
                <a:gd name="T103" fmla="*/ 8 h 2056"/>
                <a:gd name="T104" fmla="*/ 1028 w 2054"/>
                <a:gd name="T105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54" h="2056">
                  <a:moveTo>
                    <a:pt x="1028" y="0"/>
                  </a:moveTo>
                  <a:lnTo>
                    <a:pt x="1155" y="8"/>
                  </a:lnTo>
                  <a:lnTo>
                    <a:pt x="1279" y="30"/>
                  </a:lnTo>
                  <a:lnTo>
                    <a:pt x="1398" y="69"/>
                  </a:lnTo>
                  <a:lnTo>
                    <a:pt x="1511" y="118"/>
                  </a:lnTo>
                  <a:lnTo>
                    <a:pt x="1613" y="184"/>
                  </a:lnTo>
                  <a:lnTo>
                    <a:pt x="1709" y="259"/>
                  </a:lnTo>
                  <a:lnTo>
                    <a:pt x="1795" y="345"/>
                  </a:lnTo>
                  <a:lnTo>
                    <a:pt x="1869" y="441"/>
                  </a:lnTo>
                  <a:lnTo>
                    <a:pt x="1935" y="543"/>
                  </a:lnTo>
                  <a:lnTo>
                    <a:pt x="1985" y="657"/>
                  </a:lnTo>
                  <a:lnTo>
                    <a:pt x="2024" y="775"/>
                  </a:lnTo>
                  <a:lnTo>
                    <a:pt x="2046" y="899"/>
                  </a:lnTo>
                  <a:lnTo>
                    <a:pt x="2054" y="1026"/>
                  </a:lnTo>
                  <a:lnTo>
                    <a:pt x="2046" y="1156"/>
                  </a:lnTo>
                  <a:lnTo>
                    <a:pt x="2024" y="1280"/>
                  </a:lnTo>
                  <a:lnTo>
                    <a:pt x="1985" y="1399"/>
                  </a:lnTo>
                  <a:lnTo>
                    <a:pt x="1935" y="1510"/>
                  </a:lnTo>
                  <a:lnTo>
                    <a:pt x="1869" y="1614"/>
                  </a:lnTo>
                  <a:lnTo>
                    <a:pt x="1795" y="1711"/>
                  </a:lnTo>
                  <a:lnTo>
                    <a:pt x="1709" y="1797"/>
                  </a:lnTo>
                  <a:lnTo>
                    <a:pt x="1613" y="1871"/>
                  </a:lnTo>
                  <a:lnTo>
                    <a:pt x="1511" y="1935"/>
                  </a:lnTo>
                  <a:lnTo>
                    <a:pt x="1398" y="1987"/>
                  </a:lnTo>
                  <a:lnTo>
                    <a:pt x="1279" y="2026"/>
                  </a:lnTo>
                  <a:lnTo>
                    <a:pt x="1155" y="2048"/>
                  </a:lnTo>
                  <a:lnTo>
                    <a:pt x="1028" y="2056"/>
                  </a:lnTo>
                  <a:lnTo>
                    <a:pt x="899" y="2048"/>
                  </a:lnTo>
                  <a:lnTo>
                    <a:pt x="775" y="2026"/>
                  </a:lnTo>
                  <a:lnTo>
                    <a:pt x="656" y="1987"/>
                  </a:lnTo>
                  <a:lnTo>
                    <a:pt x="546" y="1935"/>
                  </a:lnTo>
                  <a:lnTo>
                    <a:pt x="441" y="1871"/>
                  </a:lnTo>
                  <a:lnTo>
                    <a:pt x="345" y="1797"/>
                  </a:lnTo>
                  <a:lnTo>
                    <a:pt x="259" y="1711"/>
                  </a:lnTo>
                  <a:lnTo>
                    <a:pt x="185" y="1614"/>
                  </a:lnTo>
                  <a:lnTo>
                    <a:pt x="121" y="1510"/>
                  </a:lnTo>
                  <a:lnTo>
                    <a:pt x="69" y="1399"/>
                  </a:lnTo>
                  <a:lnTo>
                    <a:pt x="30" y="1280"/>
                  </a:lnTo>
                  <a:lnTo>
                    <a:pt x="8" y="1156"/>
                  </a:lnTo>
                  <a:lnTo>
                    <a:pt x="0" y="1026"/>
                  </a:lnTo>
                  <a:lnTo>
                    <a:pt x="8" y="899"/>
                  </a:lnTo>
                  <a:lnTo>
                    <a:pt x="30" y="775"/>
                  </a:lnTo>
                  <a:lnTo>
                    <a:pt x="69" y="657"/>
                  </a:lnTo>
                  <a:lnTo>
                    <a:pt x="121" y="543"/>
                  </a:lnTo>
                  <a:lnTo>
                    <a:pt x="185" y="441"/>
                  </a:lnTo>
                  <a:lnTo>
                    <a:pt x="259" y="345"/>
                  </a:lnTo>
                  <a:lnTo>
                    <a:pt x="345" y="259"/>
                  </a:lnTo>
                  <a:lnTo>
                    <a:pt x="441" y="184"/>
                  </a:lnTo>
                  <a:lnTo>
                    <a:pt x="546" y="118"/>
                  </a:lnTo>
                  <a:lnTo>
                    <a:pt x="656" y="69"/>
                  </a:lnTo>
                  <a:lnTo>
                    <a:pt x="775" y="30"/>
                  </a:lnTo>
                  <a:lnTo>
                    <a:pt x="899" y="8"/>
                  </a:lnTo>
                  <a:lnTo>
                    <a:pt x="10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4636059-70F3-3D48-BD14-66D852CDE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21498" y="-627842"/>
              <a:ext cx="1351393" cy="1354558"/>
            </a:xfrm>
            <a:custGeom>
              <a:avLst/>
              <a:gdLst>
                <a:gd name="T0" fmla="*/ 932 w 2134"/>
                <a:gd name="T1" fmla="*/ 731 h 2139"/>
                <a:gd name="T2" fmla="*/ 774 w 2134"/>
                <a:gd name="T3" fmla="*/ 861 h 2139"/>
                <a:gd name="T4" fmla="*/ 714 w 2134"/>
                <a:gd name="T5" fmla="*/ 1060 h 2139"/>
                <a:gd name="T6" fmla="*/ 774 w 2134"/>
                <a:gd name="T7" fmla="*/ 1258 h 2139"/>
                <a:gd name="T8" fmla="*/ 934 w 2134"/>
                <a:gd name="T9" fmla="*/ 1391 h 2139"/>
                <a:gd name="T10" fmla="*/ 1141 w 2134"/>
                <a:gd name="T11" fmla="*/ 1410 h 2139"/>
                <a:gd name="T12" fmla="*/ 1323 w 2134"/>
                <a:gd name="T13" fmla="*/ 1314 h 2139"/>
                <a:gd name="T14" fmla="*/ 1422 w 2134"/>
                <a:gd name="T15" fmla="*/ 1131 h 2139"/>
                <a:gd name="T16" fmla="*/ 1400 w 2134"/>
                <a:gd name="T17" fmla="*/ 924 h 2139"/>
                <a:gd name="T18" fmla="*/ 1268 w 2134"/>
                <a:gd name="T19" fmla="*/ 761 h 2139"/>
                <a:gd name="T20" fmla="*/ 1072 w 2134"/>
                <a:gd name="T21" fmla="*/ 703 h 2139"/>
                <a:gd name="T22" fmla="*/ 1227 w 2134"/>
                <a:gd name="T23" fmla="*/ 8 h 2139"/>
                <a:gd name="T24" fmla="*/ 1298 w 2134"/>
                <a:gd name="T25" fmla="*/ 102 h 2139"/>
                <a:gd name="T26" fmla="*/ 1502 w 2134"/>
                <a:gd name="T27" fmla="*/ 300 h 2139"/>
                <a:gd name="T28" fmla="*/ 1665 w 2134"/>
                <a:gd name="T29" fmla="*/ 201 h 2139"/>
                <a:gd name="T30" fmla="*/ 1745 w 2134"/>
                <a:gd name="T31" fmla="*/ 234 h 2139"/>
                <a:gd name="T32" fmla="*/ 1935 w 2134"/>
                <a:gd name="T33" fmla="*/ 455 h 2139"/>
                <a:gd name="T34" fmla="*/ 1913 w 2134"/>
                <a:gd name="T35" fmla="*/ 549 h 2139"/>
                <a:gd name="T36" fmla="*/ 1913 w 2134"/>
                <a:gd name="T37" fmla="*/ 822 h 2139"/>
                <a:gd name="T38" fmla="*/ 2106 w 2134"/>
                <a:gd name="T39" fmla="*/ 875 h 2139"/>
                <a:gd name="T40" fmla="*/ 2134 w 2134"/>
                <a:gd name="T41" fmla="*/ 1178 h 2139"/>
                <a:gd name="T42" fmla="*/ 2073 w 2134"/>
                <a:gd name="T43" fmla="*/ 1278 h 2139"/>
                <a:gd name="T44" fmla="*/ 1877 w 2134"/>
                <a:gd name="T45" fmla="*/ 1396 h 2139"/>
                <a:gd name="T46" fmla="*/ 1932 w 2134"/>
                <a:gd name="T47" fmla="*/ 1620 h 2139"/>
                <a:gd name="T48" fmla="*/ 1927 w 2134"/>
                <a:gd name="T49" fmla="*/ 1714 h 2139"/>
                <a:gd name="T50" fmla="*/ 1720 w 2134"/>
                <a:gd name="T51" fmla="*/ 1921 h 2139"/>
                <a:gd name="T52" fmla="*/ 1626 w 2134"/>
                <a:gd name="T53" fmla="*/ 1929 h 2139"/>
                <a:gd name="T54" fmla="*/ 1400 w 2134"/>
                <a:gd name="T55" fmla="*/ 1871 h 2139"/>
                <a:gd name="T56" fmla="*/ 1276 w 2134"/>
                <a:gd name="T57" fmla="*/ 2078 h 2139"/>
                <a:gd name="T58" fmla="*/ 1174 w 2134"/>
                <a:gd name="T59" fmla="*/ 2139 h 2139"/>
                <a:gd name="T60" fmla="*/ 874 w 2134"/>
                <a:gd name="T61" fmla="*/ 2109 h 2139"/>
                <a:gd name="T62" fmla="*/ 818 w 2134"/>
                <a:gd name="T63" fmla="*/ 1899 h 2139"/>
                <a:gd name="T64" fmla="*/ 540 w 2134"/>
                <a:gd name="T65" fmla="*/ 1910 h 2139"/>
                <a:gd name="T66" fmla="*/ 438 w 2134"/>
                <a:gd name="T67" fmla="*/ 1932 h 2139"/>
                <a:gd name="T68" fmla="*/ 229 w 2134"/>
                <a:gd name="T69" fmla="*/ 1741 h 2139"/>
                <a:gd name="T70" fmla="*/ 195 w 2134"/>
                <a:gd name="T71" fmla="*/ 1650 h 2139"/>
                <a:gd name="T72" fmla="*/ 306 w 2134"/>
                <a:gd name="T73" fmla="*/ 1482 h 2139"/>
                <a:gd name="T74" fmla="*/ 99 w 2134"/>
                <a:gd name="T75" fmla="*/ 1300 h 2139"/>
                <a:gd name="T76" fmla="*/ 5 w 2134"/>
                <a:gd name="T77" fmla="*/ 1228 h 2139"/>
                <a:gd name="T78" fmla="*/ 5 w 2134"/>
                <a:gd name="T79" fmla="*/ 919 h 2139"/>
                <a:gd name="T80" fmla="*/ 99 w 2134"/>
                <a:gd name="T81" fmla="*/ 847 h 2139"/>
                <a:gd name="T82" fmla="*/ 300 w 2134"/>
                <a:gd name="T83" fmla="*/ 648 h 2139"/>
                <a:gd name="T84" fmla="*/ 195 w 2134"/>
                <a:gd name="T85" fmla="*/ 485 h 2139"/>
                <a:gd name="T86" fmla="*/ 229 w 2134"/>
                <a:gd name="T87" fmla="*/ 397 h 2139"/>
                <a:gd name="T88" fmla="*/ 438 w 2134"/>
                <a:gd name="T89" fmla="*/ 207 h 2139"/>
                <a:gd name="T90" fmla="*/ 540 w 2134"/>
                <a:gd name="T91" fmla="*/ 226 h 2139"/>
                <a:gd name="T92" fmla="*/ 830 w 2134"/>
                <a:gd name="T93" fmla="*/ 220 h 2139"/>
                <a:gd name="T94" fmla="*/ 882 w 2134"/>
                <a:gd name="T95" fmla="*/ 27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34" h="2139">
                  <a:moveTo>
                    <a:pt x="1072" y="703"/>
                  </a:moveTo>
                  <a:lnTo>
                    <a:pt x="1000" y="709"/>
                  </a:lnTo>
                  <a:lnTo>
                    <a:pt x="932" y="731"/>
                  </a:lnTo>
                  <a:lnTo>
                    <a:pt x="871" y="764"/>
                  </a:lnTo>
                  <a:lnTo>
                    <a:pt x="818" y="808"/>
                  </a:lnTo>
                  <a:lnTo>
                    <a:pt x="774" y="861"/>
                  </a:lnTo>
                  <a:lnTo>
                    <a:pt x="741" y="922"/>
                  </a:lnTo>
                  <a:lnTo>
                    <a:pt x="722" y="988"/>
                  </a:lnTo>
                  <a:lnTo>
                    <a:pt x="714" y="1060"/>
                  </a:lnTo>
                  <a:lnTo>
                    <a:pt x="722" y="1131"/>
                  </a:lnTo>
                  <a:lnTo>
                    <a:pt x="741" y="1198"/>
                  </a:lnTo>
                  <a:lnTo>
                    <a:pt x="774" y="1258"/>
                  </a:lnTo>
                  <a:lnTo>
                    <a:pt x="818" y="1314"/>
                  </a:lnTo>
                  <a:lnTo>
                    <a:pt x="874" y="1358"/>
                  </a:lnTo>
                  <a:lnTo>
                    <a:pt x="934" y="1391"/>
                  </a:lnTo>
                  <a:lnTo>
                    <a:pt x="1000" y="1410"/>
                  </a:lnTo>
                  <a:lnTo>
                    <a:pt x="1072" y="1418"/>
                  </a:lnTo>
                  <a:lnTo>
                    <a:pt x="1141" y="1410"/>
                  </a:lnTo>
                  <a:lnTo>
                    <a:pt x="1207" y="1391"/>
                  </a:lnTo>
                  <a:lnTo>
                    <a:pt x="1268" y="1358"/>
                  </a:lnTo>
                  <a:lnTo>
                    <a:pt x="1323" y="1314"/>
                  </a:lnTo>
                  <a:lnTo>
                    <a:pt x="1367" y="1258"/>
                  </a:lnTo>
                  <a:lnTo>
                    <a:pt x="1400" y="1198"/>
                  </a:lnTo>
                  <a:lnTo>
                    <a:pt x="1422" y="1131"/>
                  </a:lnTo>
                  <a:lnTo>
                    <a:pt x="1428" y="1060"/>
                  </a:lnTo>
                  <a:lnTo>
                    <a:pt x="1422" y="991"/>
                  </a:lnTo>
                  <a:lnTo>
                    <a:pt x="1400" y="924"/>
                  </a:lnTo>
                  <a:lnTo>
                    <a:pt x="1367" y="864"/>
                  </a:lnTo>
                  <a:lnTo>
                    <a:pt x="1323" y="808"/>
                  </a:lnTo>
                  <a:lnTo>
                    <a:pt x="1268" y="761"/>
                  </a:lnTo>
                  <a:lnTo>
                    <a:pt x="1207" y="731"/>
                  </a:lnTo>
                  <a:lnTo>
                    <a:pt x="1141" y="709"/>
                  </a:lnTo>
                  <a:lnTo>
                    <a:pt x="1072" y="703"/>
                  </a:lnTo>
                  <a:close/>
                  <a:moveTo>
                    <a:pt x="956" y="0"/>
                  </a:moveTo>
                  <a:lnTo>
                    <a:pt x="1185" y="0"/>
                  </a:lnTo>
                  <a:lnTo>
                    <a:pt x="1227" y="8"/>
                  </a:lnTo>
                  <a:lnTo>
                    <a:pt x="1260" y="27"/>
                  </a:lnTo>
                  <a:lnTo>
                    <a:pt x="1284" y="60"/>
                  </a:lnTo>
                  <a:lnTo>
                    <a:pt x="1298" y="102"/>
                  </a:lnTo>
                  <a:lnTo>
                    <a:pt x="1312" y="220"/>
                  </a:lnTo>
                  <a:lnTo>
                    <a:pt x="1408" y="254"/>
                  </a:lnTo>
                  <a:lnTo>
                    <a:pt x="1502" y="300"/>
                  </a:lnTo>
                  <a:lnTo>
                    <a:pt x="1593" y="226"/>
                  </a:lnTo>
                  <a:lnTo>
                    <a:pt x="1626" y="209"/>
                  </a:lnTo>
                  <a:lnTo>
                    <a:pt x="1665" y="201"/>
                  </a:lnTo>
                  <a:lnTo>
                    <a:pt x="1695" y="207"/>
                  </a:lnTo>
                  <a:lnTo>
                    <a:pt x="1720" y="218"/>
                  </a:lnTo>
                  <a:lnTo>
                    <a:pt x="1745" y="234"/>
                  </a:lnTo>
                  <a:lnTo>
                    <a:pt x="1905" y="394"/>
                  </a:lnTo>
                  <a:lnTo>
                    <a:pt x="1924" y="422"/>
                  </a:lnTo>
                  <a:lnTo>
                    <a:pt x="1935" y="455"/>
                  </a:lnTo>
                  <a:lnTo>
                    <a:pt x="1938" y="485"/>
                  </a:lnTo>
                  <a:lnTo>
                    <a:pt x="1930" y="519"/>
                  </a:lnTo>
                  <a:lnTo>
                    <a:pt x="1913" y="549"/>
                  </a:lnTo>
                  <a:lnTo>
                    <a:pt x="1839" y="643"/>
                  </a:lnTo>
                  <a:lnTo>
                    <a:pt x="1880" y="731"/>
                  </a:lnTo>
                  <a:lnTo>
                    <a:pt x="1913" y="822"/>
                  </a:lnTo>
                  <a:lnTo>
                    <a:pt x="2034" y="836"/>
                  </a:lnTo>
                  <a:lnTo>
                    <a:pt x="2073" y="850"/>
                  </a:lnTo>
                  <a:lnTo>
                    <a:pt x="2106" y="875"/>
                  </a:lnTo>
                  <a:lnTo>
                    <a:pt x="2128" y="908"/>
                  </a:lnTo>
                  <a:lnTo>
                    <a:pt x="2134" y="949"/>
                  </a:lnTo>
                  <a:lnTo>
                    <a:pt x="2134" y="1178"/>
                  </a:lnTo>
                  <a:lnTo>
                    <a:pt x="2128" y="1220"/>
                  </a:lnTo>
                  <a:lnTo>
                    <a:pt x="2106" y="1253"/>
                  </a:lnTo>
                  <a:lnTo>
                    <a:pt x="2073" y="1278"/>
                  </a:lnTo>
                  <a:lnTo>
                    <a:pt x="2034" y="1291"/>
                  </a:lnTo>
                  <a:lnTo>
                    <a:pt x="1910" y="1305"/>
                  </a:lnTo>
                  <a:lnTo>
                    <a:pt x="1877" y="1396"/>
                  </a:lnTo>
                  <a:lnTo>
                    <a:pt x="1833" y="1487"/>
                  </a:lnTo>
                  <a:lnTo>
                    <a:pt x="1913" y="1590"/>
                  </a:lnTo>
                  <a:lnTo>
                    <a:pt x="1932" y="1620"/>
                  </a:lnTo>
                  <a:lnTo>
                    <a:pt x="1938" y="1650"/>
                  </a:lnTo>
                  <a:lnTo>
                    <a:pt x="1938" y="1683"/>
                  </a:lnTo>
                  <a:lnTo>
                    <a:pt x="1927" y="1714"/>
                  </a:lnTo>
                  <a:lnTo>
                    <a:pt x="1905" y="1741"/>
                  </a:lnTo>
                  <a:lnTo>
                    <a:pt x="1745" y="1902"/>
                  </a:lnTo>
                  <a:lnTo>
                    <a:pt x="1720" y="1921"/>
                  </a:lnTo>
                  <a:lnTo>
                    <a:pt x="1695" y="1932"/>
                  </a:lnTo>
                  <a:lnTo>
                    <a:pt x="1665" y="1935"/>
                  </a:lnTo>
                  <a:lnTo>
                    <a:pt x="1626" y="1929"/>
                  </a:lnTo>
                  <a:lnTo>
                    <a:pt x="1593" y="1910"/>
                  </a:lnTo>
                  <a:lnTo>
                    <a:pt x="1491" y="1830"/>
                  </a:lnTo>
                  <a:lnTo>
                    <a:pt x="1400" y="1871"/>
                  </a:lnTo>
                  <a:lnTo>
                    <a:pt x="1304" y="1904"/>
                  </a:lnTo>
                  <a:lnTo>
                    <a:pt x="1290" y="2037"/>
                  </a:lnTo>
                  <a:lnTo>
                    <a:pt x="1276" y="2078"/>
                  </a:lnTo>
                  <a:lnTo>
                    <a:pt x="1251" y="2109"/>
                  </a:lnTo>
                  <a:lnTo>
                    <a:pt x="1215" y="2131"/>
                  </a:lnTo>
                  <a:lnTo>
                    <a:pt x="1174" y="2139"/>
                  </a:lnTo>
                  <a:lnTo>
                    <a:pt x="948" y="2139"/>
                  </a:lnTo>
                  <a:lnTo>
                    <a:pt x="907" y="2131"/>
                  </a:lnTo>
                  <a:lnTo>
                    <a:pt x="874" y="2109"/>
                  </a:lnTo>
                  <a:lnTo>
                    <a:pt x="849" y="2078"/>
                  </a:lnTo>
                  <a:lnTo>
                    <a:pt x="835" y="2037"/>
                  </a:lnTo>
                  <a:lnTo>
                    <a:pt x="818" y="1899"/>
                  </a:lnTo>
                  <a:lnTo>
                    <a:pt x="730" y="1866"/>
                  </a:lnTo>
                  <a:lnTo>
                    <a:pt x="648" y="1824"/>
                  </a:lnTo>
                  <a:lnTo>
                    <a:pt x="540" y="1910"/>
                  </a:lnTo>
                  <a:lnTo>
                    <a:pt x="507" y="1929"/>
                  </a:lnTo>
                  <a:lnTo>
                    <a:pt x="468" y="1935"/>
                  </a:lnTo>
                  <a:lnTo>
                    <a:pt x="438" y="1932"/>
                  </a:lnTo>
                  <a:lnTo>
                    <a:pt x="410" y="1921"/>
                  </a:lnTo>
                  <a:lnTo>
                    <a:pt x="388" y="1902"/>
                  </a:lnTo>
                  <a:lnTo>
                    <a:pt x="229" y="1741"/>
                  </a:lnTo>
                  <a:lnTo>
                    <a:pt x="206" y="1714"/>
                  </a:lnTo>
                  <a:lnTo>
                    <a:pt x="195" y="1683"/>
                  </a:lnTo>
                  <a:lnTo>
                    <a:pt x="195" y="1650"/>
                  </a:lnTo>
                  <a:lnTo>
                    <a:pt x="201" y="1617"/>
                  </a:lnTo>
                  <a:lnTo>
                    <a:pt x="220" y="1590"/>
                  </a:lnTo>
                  <a:lnTo>
                    <a:pt x="306" y="1482"/>
                  </a:lnTo>
                  <a:lnTo>
                    <a:pt x="267" y="1399"/>
                  </a:lnTo>
                  <a:lnTo>
                    <a:pt x="234" y="1316"/>
                  </a:lnTo>
                  <a:lnTo>
                    <a:pt x="99" y="1300"/>
                  </a:lnTo>
                  <a:lnTo>
                    <a:pt x="60" y="1289"/>
                  </a:lnTo>
                  <a:lnTo>
                    <a:pt x="27" y="1264"/>
                  </a:lnTo>
                  <a:lnTo>
                    <a:pt x="5" y="1228"/>
                  </a:lnTo>
                  <a:lnTo>
                    <a:pt x="0" y="1187"/>
                  </a:lnTo>
                  <a:lnTo>
                    <a:pt x="0" y="960"/>
                  </a:lnTo>
                  <a:lnTo>
                    <a:pt x="5" y="919"/>
                  </a:lnTo>
                  <a:lnTo>
                    <a:pt x="27" y="883"/>
                  </a:lnTo>
                  <a:lnTo>
                    <a:pt x="60" y="858"/>
                  </a:lnTo>
                  <a:lnTo>
                    <a:pt x="99" y="847"/>
                  </a:lnTo>
                  <a:lnTo>
                    <a:pt x="229" y="830"/>
                  </a:lnTo>
                  <a:lnTo>
                    <a:pt x="259" y="739"/>
                  </a:lnTo>
                  <a:lnTo>
                    <a:pt x="300" y="648"/>
                  </a:lnTo>
                  <a:lnTo>
                    <a:pt x="220" y="549"/>
                  </a:lnTo>
                  <a:lnTo>
                    <a:pt x="201" y="519"/>
                  </a:lnTo>
                  <a:lnTo>
                    <a:pt x="195" y="485"/>
                  </a:lnTo>
                  <a:lnTo>
                    <a:pt x="195" y="455"/>
                  </a:lnTo>
                  <a:lnTo>
                    <a:pt x="206" y="422"/>
                  </a:lnTo>
                  <a:lnTo>
                    <a:pt x="229" y="397"/>
                  </a:lnTo>
                  <a:lnTo>
                    <a:pt x="388" y="234"/>
                  </a:lnTo>
                  <a:lnTo>
                    <a:pt x="413" y="218"/>
                  </a:lnTo>
                  <a:lnTo>
                    <a:pt x="438" y="207"/>
                  </a:lnTo>
                  <a:lnTo>
                    <a:pt x="468" y="201"/>
                  </a:lnTo>
                  <a:lnTo>
                    <a:pt x="507" y="209"/>
                  </a:lnTo>
                  <a:lnTo>
                    <a:pt x="540" y="226"/>
                  </a:lnTo>
                  <a:lnTo>
                    <a:pt x="634" y="303"/>
                  </a:lnTo>
                  <a:lnTo>
                    <a:pt x="730" y="254"/>
                  </a:lnTo>
                  <a:lnTo>
                    <a:pt x="830" y="220"/>
                  </a:lnTo>
                  <a:lnTo>
                    <a:pt x="843" y="102"/>
                  </a:lnTo>
                  <a:lnTo>
                    <a:pt x="857" y="60"/>
                  </a:lnTo>
                  <a:lnTo>
                    <a:pt x="882" y="27"/>
                  </a:lnTo>
                  <a:lnTo>
                    <a:pt x="918" y="8"/>
                  </a:lnTo>
                  <a:lnTo>
                    <a:pt x="9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428CE21-DF60-FA48-9D19-C34B48B843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212872" y="609561"/>
              <a:ext cx="876442" cy="875808"/>
            </a:xfrm>
            <a:custGeom>
              <a:avLst/>
              <a:gdLst>
                <a:gd name="T0" fmla="*/ 601 w 1384"/>
                <a:gd name="T1" fmla="*/ 475 h 1383"/>
                <a:gd name="T2" fmla="*/ 493 w 1384"/>
                <a:gd name="T3" fmla="*/ 574 h 1383"/>
                <a:gd name="T4" fmla="*/ 471 w 1384"/>
                <a:gd name="T5" fmla="*/ 740 h 1383"/>
                <a:gd name="T6" fmla="*/ 551 w 1384"/>
                <a:gd name="T7" fmla="*/ 867 h 1383"/>
                <a:gd name="T8" fmla="*/ 664 w 1384"/>
                <a:gd name="T9" fmla="*/ 917 h 1383"/>
                <a:gd name="T10" fmla="*/ 811 w 1384"/>
                <a:gd name="T11" fmla="*/ 889 h 1383"/>
                <a:gd name="T12" fmla="*/ 921 w 1384"/>
                <a:gd name="T13" fmla="*/ 754 h 1383"/>
                <a:gd name="T14" fmla="*/ 913 w 1384"/>
                <a:gd name="T15" fmla="*/ 599 h 1383"/>
                <a:gd name="T16" fmla="*/ 813 w 1384"/>
                <a:gd name="T17" fmla="*/ 486 h 1383"/>
                <a:gd name="T18" fmla="*/ 697 w 1384"/>
                <a:gd name="T19" fmla="*/ 453 h 1383"/>
                <a:gd name="T20" fmla="*/ 824 w 1384"/>
                <a:gd name="T21" fmla="*/ 3 h 1383"/>
                <a:gd name="T22" fmla="*/ 1009 w 1384"/>
                <a:gd name="T23" fmla="*/ 77 h 1383"/>
                <a:gd name="T24" fmla="*/ 1006 w 1384"/>
                <a:gd name="T25" fmla="*/ 207 h 1383"/>
                <a:gd name="T26" fmla="*/ 1180 w 1384"/>
                <a:gd name="T27" fmla="*/ 265 h 1383"/>
                <a:gd name="T28" fmla="*/ 1235 w 1384"/>
                <a:gd name="T29" fmla="*/ 265 h 1383"/>
                <a:gd name="T30" fmla="*/ 1343 w 1384"/>
                <a:gd name="T31" fmla="*/ 428 h 1383"/>
                <a:gd name="T32" fmla="*/ 1340 w 1384"/>
                <a:gd name="T33" fmla="*/ 505 h 1383"/>
                <a:gd name="T34" fmla="*/ 1265 w 1384"/>
                <a:gd name="T35" fmla="*/ 632 h 1383"/>
                <a:gd name="T36" fmla="*/ 1362 w 1384"/>
                <a:gd name="T37" fmla="*/ 743 h 1383"/>
                <a:gd name="T38" fmla="*/ 1381 w 1384"/>
                <a:gd name="T39" fmla="*/ 817 h 1383"/>
                <a:gd name="T40" fmla="*/ 1307 w 1384"/>
                <a:gd name="T41" fmla="*/ 1002 h 1383"/>
                <a:gd name="T42" fmla="*/ 1174 w 1384"/>
                <a:gd name="T43" fmla="*/ 997 h 1383"/>
                <a:gd name="T44" fmla="*/ 1125 w 1384"/>
                <a:gd name="T45" fmla="*/ 1176 h 1383"/>
                <a:gd name="T46" fmla="*/ 1111 w 1384"/>
                <a:gd name="T47" fmla="*/ 1251 h 1383"/>
                <a:gd name="T48" fmla="*/ 948 w 1384"/>
                <a:gd name="T49" fmla="*/ 1344 h 1383"/>
                <a:gd name="T50" fmla="*/ 901 w 1384"/>
                <a:gd name="T51" fmla="*/ 1344 h 1383"/>
                <a:gd name="T52" fmla="*/ 816 w 1384"/>
                <a:gd name="T53" fmla="*/ 1245 h 1383"/>
                <a:gd name="T54" fmla="*/ 651 w 1384"/>
                <a:gd name="T55" fmla="*/ 1336 h 1383"/>
                <a:gd name="T56" fmla="*/ 582 w 1384"/>
                <a:gd name="T57" fmla="*/ 1383 h 1383"/>
                <a:gd name="T58" fmla="*/ 419 w 1384"/>
                <a:gd name="T59" fmla="*/ 1336 h 1383"/>
                <a:gd name="T60" fmla="*/ 367 w 1384"/>
                <a:gd name="T61" fmla="*/ 1278 h 1383"/>
                <a:gd name="T62" fmla="*/ 334 w 1384"/>
                <a:gd name="T63" fmla="*/ 1126 h 1383"/>
                <a:gd name="T64" fmla="*/ 193 w 1384"/>
                <a:gd name="T65" fmla="*/ 1121 h 1383"/>
                <a:gd name="T66" fmla="*/ 130 w 1384"/>
                <a:gd name="T67" fmla="*/ 1104 h 1383"/>
                <a:gd name="T68" fmla="*/ 36 w 1384"/>
                <a:gd name="T69" fmla="*/ 928 h 1383"/>
                <a:gd name="T70" fmla="*/ 66 w 1384"/>
                <a:gd name="T71" fmla="*/ 856 h 1383"/>
                <a:gd name="T72" fmla="*/ 127 w 1384"/>
                <a:gd name="T73" fmla="*/ 690 h 1383"/>
                <a:gd name="T74" fmla="*/ 8 w 1384"/>
                <a:gd name="T75" fmla="*/ 616 h 1383"/>
                <a:gd name="T76" fmla="*/ 47 w 1384"/>
                <a:gd name="T77" fmla="*/ 422 h 1383"/>
                <a:gd name="T78" fmla="*/ 105 w 1384"/>
                <a:gd name="T79" fmla="*/ 370 h 1383"/>
                <a:gd name="T80" fmla="*/ 251 w 1384"/>
                <a:gd name="T81" fmla="*/ 331 h 1383"/>
                <a:gd name="T82" fmla="*/ 256 w 1384"/>
                <a:gd name="T83" fmla="*/ 179 h 1383"/>
                <a:gd name="T84" fmla="*/ 295 w 1384"/>
                <a:gd name="T85" fmla="*/ 113 h 1383"/>
                <a:gd name="T86" fmla="*/ 449 w 1384"/>
                <a:gd name="T87" fmla="*/ 36 h 1383"/>
                <a:gd name="T88" fmla="*/ 505 w 1384"/>
                <a:gd name="T89" fmla="*/ 50 h 1383"/>
                <a:gd name="T90" fmla="*/ 637 w 1384"/>
                <a:gd name="T91" fmla="*/ 119 h 1383"/>
                <a:gd name="T92" fmla="*/ 753 w 1384"/>
                <a:gd name="T93" fmla="*/ 22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84" h="1383">
                  <a:moveTo>
                    <a:pt x="697" y="453"/>
                  </a:moveTo>
                  <a:lnTo>
                    <a:pt x="648" y="458"/>
                  </a:lnTo>
                  <a:lnTo>
                    <a:pt x="601" y="475"/>
                  </a:lnTo>
                  <a:lnTo>
                    <a:pt x="560" y="500"/>
                  </a:lnTo>
                  <a:lnTo>
                    <a:pt x="524" y="533"/>
                  </a:lnTo>
                  <a:lnTo>
                    <a:pt x="493" y="574"/>
                  </a:lnTo>
                  <a:lnTo>
                    <a:pt x="474" y="618"/>
                  </a:lnTo>
                  <a:lnTo>
                    <a:pt x="466" y="679"/>
                  </a:lnTo>
                  <a:lnTo>
                    <a:pt x="471" y="740"/>
                  </a:lnTo>
                  <a:lnTo>
                    <a:pt x="493" y="798"/>
                  </a:lnTo>
                  <a:lnTo>
                    <a:pt x="518" y="836"/>
                  </a:lnTo>
                  <a:lnTo>
                    <a:pt x="551" y="867"/>
                  </a:lnTo>
                  <a:lnTo>
                    <a:pt x="587" y="892"/>
                  </a:lnTo>
                  <a:lnTo>
                    <a:pt x="631" y="911"/>
                  </a:lnTo>
                  <a:lnTo>
                    <a:pt x="664" y="917"/>
                  </a:lnTo>
                  <a:lnTo>
                    <a:pt x="697" y="919"/>
                  </a:lnTo>
                  <a:lnTo>
                    <a:pt x="758" y="911"/>
                  </a:lnTo>
                  <a:lnTo>
                    <a:pt x="811" y="889"/>
                  </a:lnTo>
                  <a:lnTo>
                    <a:pt x="857" y="853"/>
                  </a:lnTo>
                  <a:lnTo>
                    <a:pt x="896" y="809"/>
                  </a:lnTo>
                  <a:lnTo>
                    <a:pt x="921" y="754"/>
                  </a:lnTo>
                  <a:lnTo>
                    <a:pt x="929" y="701"/>
                  </a:lnTo>
                  <a:lnTo>
                    <a:pt x="926" y="649"/>
                  </a:lnTo>
                  <a:lnTo>
                    <a:pt x="913" y="599"/>
                  </a:lnTo>
                  <a:lnTo>
                    <a:pt x="890" y="555"/>
                  </a:lnTo>
                  <a:lnTo>
                    <a:pt x="855" y="516"/>
                  </a:lnTo>
                  <a:lnTo>
                    <a:pt x="813" y="486"/>
                  </a:lnTo>
                  <a:lnTo>
                    <a:pt x="764" y="464"/>
                  </a:lnTo>
                  <a:lnTo>
                    <a:pt x="731" y="456"/>
                  </a:lnTo>
                  <a:lnTo>
                    <a:pt x="697" y="453"/>
                  </a:lnTo>
                  <a:close/>
                  <a:moveTo>
                    <a:pt x="805" y="0"/>
                  </a:moveTo>
                  <a:lnTo>
                    <a:pt x="816" y="0"/>
                  </a:lnTo>
                  <a:lnTo>
                    <a:pt x="824" y="3"/>
                  </a:lnTo>
                  <a:lnTo>
                    <a:pt x="968" y="44"/>
                  </a:lnTo>
                  <a:lnTo>
                    <a:pt x="992" y="58"/>
                  </a:lnTo>
                  <a:lnTo>
                    <a:pt x="1009" y="77"/>
                  </a:lnTo>
                  <a:lnTo>
                    <a:pt x="1020" y="102"/>
                  </a:lnTo>
                  <a:lnTo>
                    <a:pt x="1020" y="130"/>
                  </a:lnTo>
                  <a:lnTo>
                    <a:pt x="1006" y="207"/>
                  </a:lnTo>
                  <a:lnTo>
                    <a:pt x="1061" y="246"/>
                  </a:lnTo>
                  <a:lnTo>
                    <a:pt x="1108" y="293"/>
                  </a:lnTo>
                  <a:lnTo>
                    <a:pt x="1180" y="265"/>
                  </a:lnTo>
                  <a:lnTo>
                    <a:pt x="1194" y="260"/>
                  </a:lnTo>
                  <a:lnTo>
                    <a:pt x="1208" y="260"/>
                  </a:lnTo>
                  <a:lnTo>
                    <a:pt x="1235" y="265"/>
                  </a:lnTo>
                  <a:lnTo>
                    <a:pt x="1257" y="276"/>
                  </a:lnTo>
                  <a:lnTo>
                    <a:pt x="1274" y="298"/>
                  </a:lnTo>
                  <a:lnTo>
                    <a:pt x="1343" y="428"/>
                  </a:lnTo>
                  <a:lnTo>
                    <a:pt x="1351" y="456"/>
                  </a:lnTo>
                  <a:lnTo>
                    <a:pt x="1348" y="480"/>
                  </a:lnTo>
                  <a:lnTo>
                    <a:pt x="1340" y="505"/>
                  </a:lnTo>
                  <a:lnTo>
                    <a:pt x="1321" y="525"/>
                  </a:lnTo>
                  <a:lnTo>
                    <a:pt x="1254" y="569"/>
                  </a:lnTo>
                  <a:lnTo>
                    <a:pt x="1265" y="632"/>
                  </a:lnTo>
                  <a:lnTo>
                    <a:pt x="1268" y="696"/>
                  </a:lnTo>
                  <a:lnTo>
                    <a:pt x="1340" y="729"/>
                  </a:lnTo>
                  <a:lnTo>
                    <a:pt x="1362" y="743"/>
                  </a:lnTo>
                  <a:lnTo>
                    <a:pt x="1378" y="765"/>
                  </a:lnTo>
                  <a:lnTo>
                    <a:pt x="1384" y="790"/>
                  </a:lnTo>
                  <a:lnTo>
                    <a:pt x="1381" y="817"/>
                  </a:lnTo>
                  <a:lnTo>
                    <a:pt x="1340" y="961"/>
                  </a:lnTo>
                  <a:lnTo>
                    <a:pt x="1326" y="983"/>
                  </a:lnTo>
                  <a:lnTo>
                    <a:pt x="1307" y="1002"/>
                  </a:lnTo>
                  <a:lnTo>
                    <a:pt x="1282" y="1010"/>
                  </a:lnTo>
                  <a:lnTo>
                    <a:pt x="1254" y="1010"/>
                  </a:lnTo>
                  <a:lnTo>
                    <a:pt x="1174" y="997"/>
                  </a:lnTo>
                  <a:lnTo>
                    <a:pt x="1139" y="1049"/>
                  </a:lnTo>
                  <a:lnTo>
                    <a:pt x="1094" y="1096"/>
                  </a:lnTo>
                  <a:lnTo>
                    <a:pt x="1125" y="1176"/>
                  </a:lnTo>
                  <a:lnTo>
                    <a:pt x="1130" y="1204"/>
                  </a:lnTo>
                  <a:lnTo>
                    <a:pt x="1125" y="1228"/>
                  </a:lnTo>
                  <a:lnTo>
                    <a:pt x="1111" y="1251"/>
                  </a:lnTo>
                  <a:lnTo>
                    <a:pt x="1092" y="1270"/>
                  </a:lnTo>
                  <a:lnTo>
                    <a:pt x="959" y="1339"/>
                  </a:lnTo>
                  <a:lnTo>
                    <a:pt x="948" y="1344"/>
                  </a:lnTo>
                  <a:lnTo>
                    <a:pt x="937" y="1347"/>
                  </a:lnTo>
                  <a:lnTo>
                    <a:pt x="926" y="1347"/>
                  </a:lnTo>
                  <a:lnTo>
                    <a:pt x="901" y="1344"/>
                  </a:lnTo>
                  <a:lnTo>
                    <a:pt x="879" y="1333"/>
                  </a:lnTo>
                  <a:lnTo>
                    <a:pt x="863" y="1317"/>
                  </a:lnTo>
                  <a:lnTo>
                    <a:pt x="816" y="1245"/>
                  </a:lnTo>
                  <a:lnTo>
                    <a:pt x="750" y="1256"/>
                  </a:lnTo>
                  <a:lnTo>
                    <a:pt x="684" y="1256"/>
                  </a:lnTo>
                  <a:lnTo>
                    <a:pt x="651" y="1336"/>
                  </a:lnTo>
                  <a:lnTo>
                    <a:pt x="634" y="1361"/>
                  </a:lnTo>
                  <a:lnTo>
                    <a:pt x="609" y="1378"/>
                  </a:lnTo>
                  <a:lnTo>
                    <a:pt x="582" y="1383"/>
                  </a:lnTo>
                  <a:lnTo>
                    <a:pt x="571" y="1380"/>
                  </a:lnTo>
                  <a:lnTo>
                    <a:pt x="560" y="1380"/>
                  </a:lnTo>
                  <a:lnTo>
                    <a:pt x="419" y="1336"/>
                  </a:lnTo>
                  <a:lnTo>
                    <a:pt x="394" y="1322"/>
                  </a:lnTo>
                  <a:lnTo>
                    <a:pt x="378" y="1303"/>
                  </a:lnTo>
                  <a:lnTo>
                    <a:pt x="367" y="1278"/>
                  </a:lnTo>
                  <a:lnTo>
                    <a:pt x="367" y="1251"/>
                  </a:lnTo>
                  <a:lnTo>
                    <a:pt x="383" y="1162"/>
                  </a:lnTo>
                  <a:lnTo>
                    <a:pt x="334" y="1126"/>
                  </a:lnTo>
                  <a:lnTo>
                    <a:pt x="289" y="1085"/>
                  </a:lnTo>
                  <a:lnTo>
                    <a:pt x="207" y="1118"/>
                  </a:lnTo>
                  <a:lnTo>
                    <a:pt x="193" y="1121"/>
                  </a:lnTo>
                  <a:lnTo>
                    <a:pt x="179" y="1124"/>
                  </a:lnTo>
                  <a:lnTo>
                    <a:pt x="152" y="1118"/>
                  </a:lnTo>
                  <a:lnTo>
                    <a:pt x="130" y="1104"/>
                  </a:lnTo>
                  <a:lnTo>
                    <a:pt x="113" y="1082"/>
                  </a:lnTo>
                  <a:lnTo>
                    <a:pt x="44" y="952"/>
                  </a:lnTo>
                  <a:lnTo>
                    <a:pt x="36" y="928"/>
                  </a:lnTo>
                  <a:lnTo>
                    <a:pt x="36" y="900"/>
                  </a:lnTo>
                  <a:lnTo>
                    <a:pt x="47" y="875"/>
                  </a:lnTo>
                  <a:lnTo>
                    <a:pt x="66" y="856"/>
                  </a:lnTo>
                  <a:lnTo>
                    <a:pt x="141" y="806"/>
                  </a:lnTo>
                  <a:lnTo>
                    <a:pt x="130" y="748"/>
                  </a:lnTo>
                  <a:lnTo>
                    <a:pt x="127" y="690"/>
                  </a:lnTo>
                  <a:lnTo>
                    <a:pt x="47" y="654"/>
                  </a:lnTo>
                  <a:lnTo>
                    <a:pt x="22" y="638"/>
                  </a:lnTo>
                  <a:lnTo>
                    <a:pt x="8" y="616"/>
                  </a:lnTo>
                  <a:lnTo>
                    <a:pt x="0" y="591"/>
                  </a:lnTo>
                  <a:lnTo>
                    <a:pt x="3" y="563"/>
                  </a:lnTo>
                  <a:lnTo>
                    <a:pt x="47" y="422"/>
                  </a:lnTo>
                  <a:lnTo>
                    <a:pt x="58" y="398"/>
                  </a:lnTo>
                  <a:lnTo>
                    <a:pt x="80" y="381"/>
                  </a:lnTo>
                  <a:lnTo>
                    <a:pt x="105" y="370"/>
                  </a:lnTo>
                  <a:lnTo>
                    <a:pt x="132" y="370"/>
                  </a:lnTo>
                  <a:lnTo>
                    <a:pt x="212" y="384"/>
                  </a:lnTo>
                  <a:lnTo>
                    <a:pt x="251" y="331"/>
                  </a:lnTo>
                  <a:lnTo>
                    <a:pt x="292" y="284"/>
                  </a:lnTo>
                  <a:lnTo>
                    <a:pt x="262" y="207"/>
                  </a:lnTo>
                  <a:lnTo>
                    <a:pt x="256" y="179"/>
                  </a:lnTo>
                  <a:lnTo>
                    <a:pt x="262" y="152"/>
                  </a:lnTo>
                  <a:lnTo>
                    <a:pt x="273" y="130"/>
                  </a:lnTo>
                  <a:lnTo>
                    <a:pt x="295" y="113"/>
                  </a:lnTo>
                  <a:lnTo>
                    <a:pt x="425" y="44"/>
                  </a:lnTo>
                  <a:lnTo>
                    <a:pt x="438" y="39"/>
                  </a:lnTo>
                  <a:lnTo>
                    <a:pt x="449" y="36"/>
                  </a:lnTo>
                  <a:lnTo>
                    <a:pt x="460" y="33"/>
                  </a:lnTo>
                  <a:lnTo>
                    <a:pt x="485" y="39"/>
                  </a:lnTo>
                  <a:lnTo>
                    <a:pt x="505" y="50"/>
                  </a:lnTo>
                  <a:lnTo>
                    <a:pt x="521" y="66"/>
                  </a:lnTo>
                  <a:lnTo>
                    <a:pt x="568" y="130"/>
                  </a:lnTo>
                  <a:lnTo>
                    <a:pt x="637" y="119"/>
                  </a:lnTo>
                  <a:lnTo>
                    <a:pt x="706" y="116"/>
                  </a:lnTo>
                  <a:lnTo>
                    <a:pt x="736" y="44"/>
                  </a:lnTo>
                  <a:lnTo>
                    <a:pt x="753" y="22"/>
                  </a:lnTo>
                  <a:lnTo>
                    <a:pt x="775" y="6"/>
                  </a:lnTo>
                  <a:lnTo>
                    <a:pt x="8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82413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15545E20-7184-D346-951F-AB291F611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0" y="0"/>
            <a:ext cx="3837863" cy="6858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813A184-B7CE-DC43-A992-082F9DA692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143" y="0"/>
            <a:ext cx="3837863" cy="6858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34E5959-2E9E-D349-B47F-54F48E2ED9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0687" y="27581"/>
            <a:ext cx="38378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841715"/>
            <a:ext cx="10969943" cy="711081"/>
          </a:xfrm>
        </p:spPr>
        <p:txBody>
          <a:bodyPr/>
          <a:lstStyle/>
          <a:p>
            <a:r>
              <a:rPr lang="en-US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En un sólo núcleo familiar beneficiario hay</a:t>
            </a:r>
            <a:endParaRPr lang="en-IN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1140" y="3607730"/>
            <a:ext cx="3949451" cy="1693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296634" y="3989816"/>
            <a:ext cx="929014" cy="929014"/>
          </a:xfrm>
          <a:prstGeom prst="ellipse">
            <a:avLst/>
          </a:prstGeom>
          <a:solidFill>
            <a:srgbClr val="FFB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9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84145" y="3917217"/>
            <a:ext cx="288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Múltiples teléfonos móviles, la mayoría de baja gama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17257" y="4240815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61140" y="1743073"/>
            <a:ext cx="3949451" cy="1693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1296634" y="2125159"/>
            <a:ext cx="929014" cy="929014"/>
          </a:xfrm>
          <a:prstGeom prst="ellipse">
            <a:avLst/>
          </a:prstGeom>
          <a:solidFill>
            <a:srgbClr val="FFB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9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84145" y="1940493"/>
            <a:ext cx="288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 menos una cuenta bancaria por cada uno de las personas beneficiarias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717257" y="2376158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942740" y="3607730"/>
            <a:ext cx="3949451" cy="1693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/>
          <p:cNvSpPr/>
          <p:nvPr/>
        </p:nvSpPr>
        <p:spPr>
          <a:xfrm>
            <a:off x="6478234" y="3989816"/>
            <a:ext cx="929014" cy="929014"/>
          </a:xfrm>
          <a:prstGeom prst="ellipse">
            <a:avLst/>
          </a:prstGeom>
          <a:solidFill>
            <a:srgbClr val="FFB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9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65745" y="3917217"/>
            <a:ext cx="288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Muchas más líneas telefónicas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898857" y="4240815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6942740" y="1743073"/>
            <a:ext cx="3949451" cy="1693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6478234" y="2125159"/>
            <a:ext cx="929014" cy="929014"/>
          </a:xfrm>
          <a:prstGeom prst="ellipse">
            <a:avLst/>
          </a:prstGeom>
          <a:solidFill>
            <a:srgbClr val="FFB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9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65745" y="2052560"/>
            <a:ext cx="288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Numerosos tipos de configuraciones entre sus miembros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898857" y="2376158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2150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ECC014-577F-D943-932A-FCCF771F4D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2AE333-BFDF-6740-BFC4-C4A9CB935EBC}"/>
              </a:ext>
            </a:extLst>
          </p:cNvPr>
          <p:cNvSpPr/>
          <p:nvPr/>
        </p:nvSpPr>
        <p:spPr>
          <a:xfrm>
            <a:off x="6942740" y="1743073"/>
            <a:ext cx="3949451" cy="1693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FA3678-82E5-3845-AB4D-515F3E639D03}"/>
              </a:ext>
            </a:extLst>
          </p:cNvPr>
          <p:cNvSpPr/>
          <p:nvPr/>
        </p:nvSpPr>
        <p:spPr>
          <a:xfrm rot="10800000">
            <a:off x="6478234" y="2125159"/>
            <a:ext cx="929014" cy="929014"/>
          </a:xfrm>
          <a:prstGeom prst="ellipse">
            <a:avLst/>
          </a:prstGeom>
          <a:solidFill>
            <a:srgbClr val="FFB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9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56FF3-94B6-5141-A2CA-0BA2291E7A73}"/>
              </a:ext>
            </a:extLst>
          </p:cNvPr>
          <p:cNvSpPr txBox="1"/>
          <p:nvPr/>
        </p:nvSpPr>
        <p:spPr>
          <a:xfrm>
            <a:off x="7565745" y="2052560"/>
            <a:ext cx="288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Varias generaciones, con diferente facilidad de uso de la tecnología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35929B-26B8-D643-AA32-BBF5430EB014}"/>
              </a:ext>
            </a:extLst>
          </p:cNvPr>
          <p:cNvGrpSpPr/>
          <p:nvPr/>
        </p:nvGrpSpPr>
        <p:grpSpPr>
          <a:xfrm rot="10800000">
            <a:off x="6898857" y="2376158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88CDC16-9D52-A24E-8277-A72321015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4F474C7-1BE6-C846-AB17-F984F501E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2599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2AE333-BFDF-6740-BFC4-C4A9CB935EBC}"/>
              </a:ext>
            </a:extLst>
          </p:cNvPr>
          <p:cNvSpPr/>
          <p:nvPr/>
        </p:nvSpPr>
        <p:spPr>
          <a:xfrm>
            <a:off x="6942740" y="1743073"/>
            <a:ext cx="3949451" cy="1693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FA3678-82E5-3845-AB4D-515F3E639D03}"/>
              </a:ext>
            </a:extLst>
          </p:cNvPr>
          <p:cNvSpPr/>
          <p:nvPr/>
        </p:nvSpPr>
        <p:spPr>
          <a:xfrm rot="10800000">
            <a:off x="6478234" y="2125159"/>
            <a:ext cx="929014" cy="929014"/>
          </a:xfrm>
          <a:prstGeom prst="ellipse">
            <a:avLst/>
          </a:prstGeom>
          <a:solidFill>
            <a:srgbClr val="FFB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9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56FF3-94B6-5141-A2CA-0BA2291E7A73}"/>
              </a:ext>
            </a:extLst>
          </p:cNvPr>
          <p:cNvSpPr txBox="1"/>
          <p:nvPr/>
        </p:nvSpPr>
        <p:spPr>
          <a:xfrm>
            <a:off x="7565745" y="2052560"/>
            <a:ext cx="288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Varias generaciones, con diferente uso de la tecnología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35929B-26B8-D643-AA32-BBF5430EB014}"/>
              </a:ext>
            </a:extLst>
          </p:cNvPr>
          <p:cNvGrpSpPr/>
          <p:nvPr/>
        </p:nvGrpSpPr>
        <p:grpSpPr>
          <a:xfrm rot="10800000">
            <a:off x="6898857" y="2376158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88CDC16-9D52-A24E-8277-A72321015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4F474C7-1BE6-C846-AB17-F984F501E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CA46777-3616-C746-A08E-00D2634BB5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439"/>
          <a:stretch/>
        </p:blipFill>
        <p:spPr>
          <a:xfrm>
            <a:off x="0" y="0"/>
            <a:ext cx="1271914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E9DCA0-5EE8-9844-971A-B07A5C48AE3F}"/>
              </a:ext>
            </a:extLst>
          </p:cNvPr>
          <p:cNvSpPr/>
          <p:nvPr/>
        </p:nvSpPr>
        <p:spPr>
          <a:xfrm>
            <a:off x="7095140" y="3607730"/>
            <a:ext cx="3949451" cy="1693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561C46-9010-B54F-9DF4-D42E7E051EE9}"/>
              </a:ext>
            </a:extLst>
          </p:cNvPr>
          <p:cNvSpPr/>
          <p:nvPr/>
        </p:nvSpPr>
        <p:spPr>
          <a:xfrm rot="10800000">
            <a:off x="6630634" y="3989816"/>
            <a:ext cx="929014" cy="929014"/>
          </a:xfrm>
          <a:prstGeom prst="ellipse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9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018130-A99F-1D49-B7BA-6E76C0AA5C1B}"/>
              </a:ext>
            </a:extLst>
          </p:cNvPr>
          <p:cNvSpPr txBox="1"/>
          <p:nvPr/>
        </p:nvSpPr>
        <p:spPr>
          <a:xfrm>
            <a:off x="7718145" y="3917217"/>
            <a:ext cx="2880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Muchas formas de liderar y apoyar a los demás miembros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526CFD-C44B-A349-8560-D66BEB0A080B}"/>
              </a:ext>
            </a:extLst>
          </p:cNvPr>
          <p:cNvGrpSpPr/>
          <p:nvPr/>
        </p:nvGrpSpPr>
        <p:grpSpPr>
          <a:xfrm rot="10800000">
            <a:off x="7051257" y="4240815"/>
            <a:ext cx="87768" cy="456028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68D511E-F383-BA46-A5CD-D44CE017F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8CEDF2F-93B2-564E-B90C-152F712FF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36830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246453"/>
            <a:ext cx="12188825" cy="2038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familias con muchos líderes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1855CA-6AEF-42E4-84DC-65A861FC5966}"/>
              </a:ext>
            </a:extLst>
          </p:cNvPr>
          <p:cNvSpPr/>
          <p:nvPr/>
        </p:nvSpPr>
        <p:spPr>
          <a:xfrm>
            <a:off x="0" y="0"/>
            <a:ext cx="12188825" cy="1246453"/>
          </a:xfrm>
          <a:prstGeom prst="rect">
            <a:avLst/>
          </a:prstGeom>
          <a:solidFill>
            <a:srgbClr val="FFC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Con Unibill, cambiamos el paradigma</a:t>
            </a:r>
            <a:endParaRPr lang="en-IN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661" y="4717593"/>
            <a:ext cx="3320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Visibilidad sobre el paquete de ayudas completo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48216" y="4717593"/>
            <a:ext cx="3320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Posibilidad de actualizar datos según las familias crecen o se encogen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10636" y="4717593"/>
            <a:ext cx="3320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Trazabilidad sobre cómo los líderes colaboran para gestionar los beneficios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DE05F-1903-834F-B4A5-BB41190DB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724" y="4047236"/>
            <a:ext cx="660400" cy="27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24B191-22E9-CD41-B062-3C193C94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912" y="3888432"/>
            <a:ext cx="635000" cy="50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909EA5-0D6D-DD46-8A65-4E9AD37F5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5501" y="3837632"/>
            <a:ext cx="355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09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5F970506-9AAE-124C-853F-4A177F7314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803008" y="-3542884"/>
            <a:ext cx="2582809" cy="1218882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-1" y="1237208"/>
            <a:ext cx="12188825" cy="2644786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Una cuenta maestra para la inclusión financiera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700933" y="1946512"/>
            <a:ext cx="8786958" cy="565902"/>
          </a:xfrm>
          <a:prstGeom prst="rect">
            <a:avLst/>
          </a:prstGeom>
          <a:solidFill>
            <a:srgbClr val="FF9000"/>
          </a:solidFill>
        </p:spPr>
        <p:txBody>
          <a:bodyPr wrap="square" tIns="90000" bIns="9000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itchFamily="34" charset="0"/>
              </a:rPr>
              <a:t>que escala con las personas a como su situación mejora </a:t>
            </a:r>
            <a:endParaRPr lang="en-US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en Sans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82815" y="4854302"/>
            <a:ext cx="2782243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Beatriz accede a un crédito para un emprendimiento y lo maneja también desde su cuenta maestra.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259983" y="3338362"/>
            <a:ext cx="1227908" cy="1227908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C108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541" y="4854302"/>
            <a:ext cx="2984691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Beatriz inicia con su primera ayuda social y a través de ella recibirá otros productos financieros.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0933" y="3338362"/>
            <a:ext cx="1227908" cy="1227908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C108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D5AF83-5823-CA45-8BF8-6F691C2BA09C}"/>
              </a:ext>
            </a:extLst>
          </p:cNvPr>
          <p:cNvSpPr txBox="1"/>
          <p:nvPr/>
        </p:nvSpPr>
        <p:spPr>
          <a:xfrm>
            <a:off x="4945029" y="4854302"/>
            <a:ext cx="2298763" cy="79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Beatriz aprende de otros beneficios y afilia a otras personas en su familia.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7F0D0F4-19EE-AF4B-94F7-EFBFA460BBBA}"/>
              </a:ext>
            </a:extLst>
          </p:cNvPr>
          <p:cNvSpPr/>
          <p:nvPr/>
        </p:nvSpPr>
        <p:spPr>
          <a:xfrm>
            <a:off x="5480458" y="3338362"/>
            <a:ext cx="1227908" cy="1227908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C108"/>
              </a:solidFill>
            </a:endParaRPr>
          </a:p>
        </p:txBody>
      </p:sp>
      <p:pic>
        <p:nvPicPr>
          <p:cNvPr id="46" name="Gráfico 6" descr="Mulher">
            <a:extLst>
              <a:ext uri="{FF2B5EF4-FFF2-40B4-BE49-F238E27FC236}">
                <a16:creationId xmlns:a16="http://schemas.microsoft.com/office/drawing/2014/main" id="{CEBA38C2-9A3C-EF4C-B79E-D0A5CAE33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948" y="3501008"/>
            <a:ext cx="750171" cy="750171"/>
          </a:xfrm>
          <a:prstGeom prst="rect">
            <a:avLst/>
          </a:prstGeom>
        </p:spPr>
      </p:pic>
      <p:pic>
        <p:nvPicPr>
          <p:cNvPr id="56" name="Gráfico 12" descr="Quiosque">
            <a:extLst>
              <a:ext uri="{FF2B5EF4-FFF2-40B4-BE49-F238E27FC236}">
                <a16:creationId xmlns:a16="http://schemas.microsoft.com/office/drawing/2014/main" id="{183F527D-41C5-B746-8B94-4B230B7B4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2690" y="3526918"/>
            <a:ext cx="838186" cy="838186"/>
          </a:xfrm>
          <a:prstGeom prst="rect">
            <a:avLst/>
          </a:prstGeom>
        </p:spPr>
      </p:pic>
      <p:pic>
        <p:nvPicPr>
          <p:cNvPr id="57" name="Gráfico 17" descr="Família com duas crianças">
            <a:extLst>
              <a:ext uri="{FF2B5EF4-FFF2-40B4-BE49-F238E27FC236}">
                <a16:creationId xmlns:a16="http://schemas.microsoft.com/office/drawing/2014/main" id="{98080A5D-4105-3F4D-B8AF-D4B26B0E37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0492" y="3362802"/>
            <a:ext cx="1087836" cy="10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2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2A6F8"/>
      </a:accent1>
      <a:accent2>
        <a:srgbClr val="7DC5FB"/>
      </a:accent2>
      <a:accent3>
        <a:srgbClr val="A6A6A6"/>
      </a:accent3>
      <a:accent4>
        <a:srgbClr val="D9D9D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7581</TotalTime>
  <Words>516</Words>
  <Application>Microsoft Macintosh PowerPoint</Application>
  <PresentationFormat>Custom</PresentationFormat>
  <Paragraphs>85</Paragraphs>
  <Slides>16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Open Sans</vt:lpstr>
      <vt:lpstr>Source Sans Pro</vt:lpstr>
      <vt:lpstr>Office Theme</vt:lpstr>
      <vt:lpstr>PowerPoint Presentation</vt:lpstr>
      <vt:lpstr>Problemática de las beneficiarias</vt:lpstr>
      <vt:lpstr>Nuestro equipo</vt:lpstr>
      <vt:lpstr>PowerPoint Presentation</vt:lpstr>
      <vt:lpstr>En un sólo núcleo familiar beneficiario hay</vt:lpstr>
      <vt:lpstr>PowerPoint Presentation</vt:lpstr>
      <vt:lpstr>PowerPoint Presentation</vt:lpstr>
      <vt:lpstr> Con Unibill, cambiamos el paradigma</vt:lpstr>
      <vt:lpstr>Una cuenta maestra para la inclusión financiera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Producto mínimo viable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Escude, Laura</cp:lastModifiedBy>
  <cp:revision>256</cp:revision>
  <dcterms:created xsi:type="dcterms:W3CDTF">2013-09-12T13:05:01Z</dcterms:created>
  <dcterms:modified xsi:type="dcterms:W3CDTF">2019-07-31T00:41:54Z</dcterms:modified>
</cp:coreProperties>
</file>